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4"/>
  </p:sldMasterIdLst>
  <p:notesMasterIdLst>
    <p:notesMasterId r:id="rId20"/>
  </p:notesMasterIdLst>
  <p:handoutMasterIdLst>
    <p:handoutMasterId r:id="rId21"/>
  </p:handoutMasterIdLst>
  <p:sldIdLst>
    <p:sldId id="271" r:id="rId5"/>
    <p:sldId id="278" r:id="rId6"/>
    <p:sldId id="286" r:id="rId7"/>
    <p:sldId id="294" r:id="rId8"/>
    <p:sldId id="295" r:id="rId9"/>
    <p:sldId id="296" r:id="rId10"/>
    <p:sldId id="297" r:id="rId11"/>
    <p:sldId id="298" r:id="rId12"/>
    <p:sldId id="299" r:id="rId13"/>
    <p:sldId id="300" r:id="rId14"/>
    <p:sldId id="301" r:id="rId15"/>
    <p:sldId id="302" r:id="rId16"/>
    <p:sldId id="342" r:id="rId17"/>
    <p:sldId id="340" r:id="rId18"/>
    <p:sldId id="341" r:id="rId19"/>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F26B43"/>
          </p15:clr>
        </p15:guide>
        <p15:guide id="3"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969" autoAdjust="0"/>
  </p:normalViewPr>
  <p:slideViewPr>
    <p:cSldViewPr snapToGrid="0">
      <p:cViewPr varScale="1">
        <p:scale>
          <a:sx n="91" d="100"/>
          <a:sy n="91" d="100"/>
        </p:scale>
        <p:origin x="1530" y="306"/>
      </p:cViewPr>
      <p:guideLst>
        <p:guide pos="2880"/>
        <p:guide orient="horz" pos="2160"/>
      </p:guideLst>
    </p:cSldViewPr>
  </p:slideViewPr>
  <p:outlineViewPr>
    <p:cViewPr>
      <p:scale>
        <a:sx n="33" d="100"/>
        <a:sy n="33" d="100"/>
      </p:scale>
      <p:origin x="0" y="-4320"/>
    </p:cViewPr>
  </p:outlin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5F4DCF1-ECAF-F7A7-2FE7-5E8E893BC44F}"/>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2C1330B0-5BAC-7408-8C3C-78D8336840E5}"/>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1/19/2025 am</a:t>
            </a:r>
            <a:endParaRPr lang="en-US" sz="1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F0D7EEB3-E0A5-7440-F7ED-F59975ED1E8C}"/>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endParaRPr lang="en-US" sz="10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3F548D11-7466-6432-3BF5-64A1A1FA59C6}"/>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CFA70580-B89C-4157-871D-6B9318EE5F58}" type="slidenum">
              <a:rPr lang="en-US" sz="1000">
                <a:latin typeface="Arial" panose="020B0604020202020204" pitchFamily="34" charset="0"/>
                <a:cs typeface="Arial" panose="020B0604020202020204" pitchFamily="34" charset="0"/>
              </a:rPr>
              <a:t>‹#›</a:t>
            </a:fld>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31574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dirty="0"/>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1/19/2025 am</a:t>
            </a:r>
            <a:endParaRPr lang="en-US" dirty="0"/>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dirty="0"/>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endParaRPr lang="en-US" dirty="0"/>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E7AF00E9-A49D-4007-B3B9-A3783809E505}" type="slidenum">
              <a:rPr lang="en-US" smtClean="0"/>
              <a:t>‹#›</a:t>
            </a:fld>
            <a:endParaRPr lang="en-US" dirty="0"/>
          </a:p>
        </p:txBody>
      </p:sp>
    </p:spTree>
    <p:extLst>
      <p:ext uri="{BB962C8B-B14F-4D97-AF65-F5344CB8AC3E}">
        <p14:creationId xmlns:p14="http://schemas.microsoft.com/office/powerpoint/2010/main" val="22096977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r>
              <a:rPr lang="en-US" dirty="0"/>
              <a:t>From: Gailen Evans, Buenaventura Church of Christ, presented September 8, 2024</a:t>
            </a:r>
          </a:p>
          <a:p>
            <a:endParaRPr lang="en-US" dirty="0"/>
          </a:p>
          <a:p>
            <a:r>
              <a:rPr lang="en-US" dirty="0"/>
              <a:t>Jesus begins the “Sermon on the Mount” in verse 1 of Matthew 5 and continues through both chapters 6 and 7 (111 verses). In this sermon He contrasts the Law of Moses and the New Covenant.</a:t>
            </a:r>
          </a:p>
          <a:p>
            <a:pPr defTabSz="990511">
              <a:defRPr/>
            </a:pPr>
            <a:r>
              <a:rPr lang="en-US" dirty="0"/>
              <a:t>Jesus says, “But I say to you” six times here in </a:t>
            </a:r>
            <a:r>
              <a:rPr lang="en-US" b="1" dirty="0"/>
              <a:t>Matthew 5</a:t>
            </a:r>
            <a:r>
              <a:rPr lang="en-US" b="0" dirty="0"/>
              <a:t>, comparing the old teaching with the new.</a:t>
            </a:r>
            <a:endParaRPr lang="en-US" b="1" dirty="0"/>
          </a:p>
        </p:txBody>
      </p:sp>
      <p:sp>
        <p:nvSpPr>
          <p:cNvPr id="4" name="Slide Number Placeholder 3"/>
          <p:cNvSpPr>
            <a:spLocks noGrp="1"/>
          </p:cNvSpPr>
          <p:nvPr>
            <p:ph type="sldNum" sz="quarter" idx="5"/>
          </p:nvPr>
        </p:nvSpPr>
        <p:spPr/>
        <p:txBody>
          <a:bodyPr/>
          <a:lstStyle/>
          <a:p>
            <a:fld id="{E7AF00E9-A49D-4007-B3B9-A3783809E505}" type="slidenum">
              <a:rPr lang="en-US" smtClean="0"/>
              <a:t>1</a:t>
            </a:fld>
            <a:endParaRPr lang="en-US" dirty="0"/>
          </a:p>
        </p:txBody>
      </p:sp>
      <p:sp>
        <p:nvSpPr>
          <p:cNvPr id="5" name="Date Placeholder 4">
            <a:extLst>
              <a:ext uri="{FF2B5EF4-FFF2-40B4-BE49-F238E27FC236}">
                <a16:creationId xmlns:a16="http://schemas.microsoft.com/office/drawing/2014/main" id="{4413A78E-90B8-2726-A2B6-5106F96113DE}"/>
              </a:ext>
            </a:extLst>
          </p:cNvPr>
          <p:cNvSpPr>
            <a:spLocks noGrp="1"/>
          </p:cNvSpPr>
          <p:nvPr>
            <p:ph type="dt" idx="1"/>
          </p:nvPr>
        </p:nvSpPr>
        <p:spPr/>
        <p:txBody>
          <a:bodyPr/>
          <a:lstStyle/>
          <a:p>
            <a:r>
              <a:rPr lang="en-US"/>
              <a:t>1/19/2025 am</a:t>
            </a:r>
            <a:endParaRPr lang="en-US" dirty="0"/>
          </a:p>
        </p:txBody>
      </p:sp>
      <p:sp>
        <p:nvSpPr>
          <p:cNvPr id="6" name="Footer Placeholder 5">
            <a:extLst>
              <a:ext uri="{FF2B5EF4-FFF2-40B4-BE49-F238E27FC236}">
                <a16:creationId xmlns:a16="http://schemas.microsoft.com/office/drawing/2014/main" id="{10E20B08-F4CE-B92E-C576-A02E85D3F9F0}"/>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603191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r>
              <a:rPr lang="en-US" b="1" dirty="0"/>
              <a:t>Matthew 7:13-14</a:t>
            </a:r>
            <a:r>
              <a:rPr lang="en-US" dirty="0"/>
              <a:t> – “13 Enter by </a:t>
            </a:r>
            <a:r>
              <a:rPr lang="en-US" b="1" dirty="0"/>
              <a:t>the narrow gate</a:t>
            </a:r>
            <a:r>
              <a:rPr lang="en-US" dirty="0"/>
              <a:t>. For </a:t>
            </a:r>
            <a:r>
              <a:rPr lang="en-US" b="1" dirty="0"/>
              <a:t>the gate is wide</a:t>
            </a:r>
            <a:r>
              <a:rPr lang="en-US" dirty="0"/>
              <a:t> and the way is easy that leads to destruction, and those who enter by it are many.  14 For the gate is narrow and the way is hard that leads to life, and those who find it are few.”</a:t>
            </a:r>
          </a:p>
          <a:p>
            <a:endParaRPr lang="en-US" dirty="0"/>
          </a:p>
          <a:p>
            <a:r>
              <a:rPr lang="en-US" b="1" dirty="0"/>
              <a:t>II Peter 2:1-2</a:t>
            </a:r>
            <a:r>
              <a:rPr lang="en-US" dirty="0"/>
              <a:t> – “2 But false prophets also arose among the people, just as there will be false teachers among you, </a:t>
            </a:r>
            <a:r>
              <a:rPr lang="en-US" b="1" dirty="0"/>
              <a:t>who will secretly bring in destructive heresies</a:t>
            </a:r>
            <a:r>
              <a:rPr lang="en-US" dirty="0"/>
              <a:t>, even denying the Master who bought them, bringing upon themselves swift destruction. 2 And many will follow their sensuality, and because of them the way of truth will be blasphemed.”</a:t>
            </a:r>
          </a:p>
        </p:txBody>
      </p:sp>
      <p:sp>
        <p:nvSpPr>
          <p:cNvPr id="4" name="Slide Number Placeholder 3"/>
          <p:cNvSpPr>
            <a:spLocks noGrp="1"/>
          </p:cNvSpPr>
          <p:nvPr>
            <p:ph type="sldNum" sz="quarter" idx="5"/>
          </p:nvPr>
        </p:nvSpPr>
        <p:spPr/>
        <p:txBody>
          <a:bodyPr/>
          <a:lstStyle/>
          <a:p>
            <a:fld id="{E7AF00E9-A49D-4007-B3B9-A3783809E505}" type="slidenum">
              <a:rPr lang="en-US" smtClean="0"/>
              <a:t>10</a:t>
            </a:fld>
            <a:endParaRPr lang="en-US" dirty="0"/>
          </a:p>
        </p:txBody>
      </p:sp>
      <p:sp>
        <p:nvSpPr>
          <p:cNvPr id="5" name="Date Placeholder 4">
            <a:extLst>
              <a:ext uri="{FF2B5EF4-FFF2-40B4-BE49-F238E27FC236}">
                <a16:creationId xmlns:a16="http://schemas.microsoft.com/office/drawing/2014/main" id="{C4169E13-7B28-97D4-175D-8365AD2F1BDF}"/>
              </a:ext>
            </a:extLst>
          </p:cNvPr>
          <p:cNvSpPr>
            <a:spLocks noGrp="1"/>
          </p:cNvSpPr>
          <p:nvPr>
            <p:ph type="dt" idx="1"/>
          </p:nvPr>
        </p:nvSpPr>
        <p:spPr/>
        <p:txBody>
          <a:bodyPr/>
          <a:lstStyle/>
          <a:p>
            <a:r>
              <a:rPr lang="en-US"/>
              <a:t>1/19/2025 am</a:t>
            </a:r>
            <a:endParaRPr lang="en-US" dirty="0"/>
          </a:p>
        </p:txBody>
      </p:sp>
      <p:sp>
        <p:nvSpPr>
          <p:cNvPr id="6" name="Footer Placeholder 5">
            <a:extLst>
              <a:ext uri="{FF2B5EF4-FFF2-40B4-BE49-F238E27FC236}">
                <a16:creationId xmlns:a16="http://schemas.microsoft.com/office/drawing/2014/main" id="{8F415EF5-CD9D-B26D-BDCB-EC4B63D51005}"/>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4271519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r>
              <a:rPr lang="en-US" b="1" dirty="0"/>
              <a:t>Matthew 7:24-27</a:t>
            </a:r>
            <a:r>
              <a:rPr lang="en-US" dirty="0"/>
              <a:t> – “24 Everyone then who </a:t>
            </a:r>
            <a:r>
              <a:rPr lang="en-US" b="1" dirty="0"/>
              <a:t>hears these words of mine and does them</a:t>
            </a:r>
            <a:r>
              <a:rPr lang="en-US" dirty="0"/>
              <a:t> </a:t>
            </a:r>
            <a:r>
              <a:rPr lang="en-US" b="1" dirty="0"/>
              <a:t>will be like a wise man</a:t>
            </a:r>
            <a:r>
              <a:rPr lang="en-US" dirty="0"/>
              <a:t> who built his house on the rock.  25 And the rain fell, and the floods came, and the winds blew and beat on that house, but it did not fall, because it had been founded on the rock.  26 And everyone who hears these words of mine and does not do them </a:t>
            </a:r>
            <a:r>
              <a:rPr lang="en-US" b="1" dirty="0"/>
              <a:t>will be like a foolish man</a:t>
            </a:r>
            <a:r>
              <a:rPr lang="en-US" dirty="0"/>
              <a:t> who built his house on the sand.  27 And the rain fell, and the floods came, and the winds blew and beat against that house, and it fell, and great was the fall of it.“</a:t>
            </a:r>
          </a:p>
          <a:p>
            <a:endParaRPr lang="en-US" dirty="0"/>
          </a:p>
          <a:p>
            <a:r>
              <a:rPr lang="en-US" b="1" dirty="0"/>
              <a:t>Hebrews 5:9</a:t>
            </a:r>
            <a:r>
              <a:rPr lang="en-US" dirty="0"/>
              <a:t> – “And being made perfect, he became the source of eternal </a:t>
            </a:r>
            <a:r>
              <a:rPr lang="en-US" b="1" dirty="0"/>
              <a:t>salvation to all who obey him</a:t>
            </a:r>
            <a:r>
              <a:rPr lang="en-US" dirty="0"/>
              <a:t>”</a:t>
            </a:r>
          </a:p>
          <a:p>
            <a:endParaRPr lang="en-US" dirty="0"/>
          </a:p>
          <a:p>
            <a:r>
              <a:rPr lang="en-US" b="1" dirty="0"/>
              <a:t>II Thessalonians 1:8-10</a:t>
            </a:r>
            <a:r>
              <a:rPr lang="en-US" dirty="0"/>
              <a:t> – “8  in flaming fire, </a:t>
            </a:r>
            <a:r>
              <a:rPr lang="en-US" b="1" dirty="0"/>
              <a:t>inflicting vengeance on those who do not know God</a:t>
            </a:r>
            <a:r>
              <a:rPr lang="en-US" dirty="0"/>
              <a:t> and on those who do not obey the gospel of our Lord Jesus. 9 They will suffer the punishment of eternal destruction, away from the presence of the Lord and from the glory of his might, 10  when he comes on that day to be glorified in his saints, and to be marveled at among all who have believed, because our testimony to you was believed.”</a:t>
            </a:r>
          </a:p>
        </p:txBody>
      </p:sp>
      <p:sp>
        <p:nvSpPr>
          <p:cNvPr id="4" name="Slide Number Placeholder 3"/>
          <p:cNvSpPr>
            <a:spLocks noGrp="1"/>
          </p:cNvSpPr>
          <p:nvPr>
            <p:ph type="sldNum" sz="quarter" idx="5"/>
          </p:nvPr>
        </p:nvSpPr>
        <p:spPr/>
        <p:txBody>
          <a:bodyPr/>
          <a:lstStyle/>
          <a:p>
            <a:fld id="{E7AF00E9-A49D-4007-B3B9-A3783809E505}" type="slidenum">
              <a:rPr lang="en-US" smtClean="0"/>
              <a:t>11</a:t>
            </a:fld>
            <a:endParaRPr lang="en-US" dirty="0"/>
          </a:p>
        </p:txBody>
      </p:sp>
      <p:sp>
        <p:nvSpPr>
          <p:cNvPr id="5" name="Date Placeholder 4">
            <a:extLst>
              <a:ext uri="{FF2B5EF4-FFF2-40B4-BE49-F238E27FC236}">
                <a16:creationId xmlns:a16="http://schemas.microsoft.com/office/drawing/2014/main" id="{417595A3-1095-76C8-5C37-86E329DBCF9C}"/>
              </a:ext>
            </a:extLst>
          </p:cNvPr>
          <p:cNvSpPr>
            <a:spLocks noGrp="1"/>
          </p:cNvSpPr>
          <p:nvPr>
            <p:ph type="dt" idx="1"/>
          </p:nvPr>
        </p:nvSpPr>
        <p:spPr/>
        <p:txBody>
          <a:bodyPr/>
          <a:lstStyle/>
          <a:p>
            <a:r>
              <a:rPr lang="en-US"/>
              <a:t>1/19/2025 am</a:t>
            </a:r>
            <a:endParaRPr lang="en-US" dirty="0"/>
          </a:p>
        </p:txBody>
      </p:sp>
      <p:sp>
        <p:nvSpPr>
          <p:cNvPr id="6" name="Footer Placeholder 5">
            <a:extLst>
              <a:ext uri="{FF2B5EF4-FFF2-40B4-BE49-F238E27FC236}">
                <a16:creationId xmlns:a16="http://schemas.microsoft.com/office/drawing/2014/main" id="{1F0B295F-DD37-A51F-FE27-B56C3E8C0D51}"/>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36910682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7AF00E9-A49D-4007-B3B9-A3783809E505}" type="slidenum">
              <a:rPr lang="en-US" smtClean="0"/>
              <a:t>12</a:t>
            </a:fld>
            <a:endParaRPr lang="en-US" dirty="0"/>
          </a:p>
        </p:txBody>
      </p:sp>
      <p:sp>
        <p:nvSpPr>
          <p:cNvPr id="5" name="Date Placeholder 4">
            <a:extLst>
              <a:ext uri="{FF2B5EF4-FFF2-40B4-BE49-F238E27FC236}">
                <a16:creationId xmlns:a16="http://schemas.microsoft.com/office/drawing/2014/main" id="{8387403B-F070-5EBF-2167-02AD47CD0B77}"/>
              </a:ext>
            </a:extLst>
          </p:cNvPr>
          <p:cNvSpPr>
            <a:spLocks noGrp="1"/>
          </p:cNvSpPr>
          <p:nvPr>
            <p:ph type="dt" idx="1"/>
          </p:nvPr>
        </p:nvSpPr>
        <p:spPr/>
        <p:txBody>
          <a:bodyPr/>
          <a:lstStyle/>
          <a:p>
            <a:r>
              <a:rPr lang="en-US"/>
              <a:t>1/19/2025 am</a:t>
            </a:r>
            <a:endParaRPr lang="en-US" dirty="0"/>
          </a:p>
        </p:txBody>
      </p:sp>
      <p:sp>
        <p:nvSpPr>
          <p:cNvPr id="6" name="Footer Placeholder 5">
            <a:extLst>
              <a:ext uri="{FF2B5EF4-FFF2-40B4-BE49-F238E27FC236}">
                <a16:creationId xmlns:a16="http://schemas.microsoft.com/office/drawing/2014/main" id="{BD369669-CEA8-19FC-AA59-3D4A162AE175}"/>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1395380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Hebrews 11:6</a:t>
            </a:r>
            <a:r>
              <a:rPr lang="en-US" b="0" dirty="0"/>
              <a:t> – “And without faith it is impossible to please him, for whoever would draw near to God must </a:t>
            </a:r>
            <a:r>
              <a:rPr lang="en-US" b="1" dirty="0"/>
              <a:t>believe that he exists and that he rewards those who seek him</a:t>
            </a:r>
            <a:r>
              <a:rPr lang="en-US" b="0" dirty="0"/>
              <a:t>.”</a:t>
            </a:r>
          </a:p>
        </p:txBody>
      </p:sp>
      <p:sp>
        <p:nvSpPr>
          <p:cNvPr id="4" name="Slide Number Placeholder 3"/>
          <p:cNvSpPr>
            <a:spLocks noGrp="1"/>
          </p:cNvSpPr>
          <p:nvPr>
            <p:ph type="sldNum" sz="quarter" idx="5"/>
          </p:nvPr>
        </p:nvSpPr>
        <p:spPr/>
        <p:txBody>
          <a:bodyPr/>
          <a:lstStyle/>
          <a:p>
            <a:pPr defTabSz="2938723">
              <a:defRPr/>
            </a:pPr>
            <a:fld id="{3AF42B02-11F3-4BD2-B2E3-53F42D06C240}" type="slidenum">
              <a:rPr lang="en-US" altLang="en-US" sz="4000">
                <a:solidFill>
                  <a:prstClr val="black"/>
                </a:solidFill>
                <a:latin typeface="Arial" panose="020B0604020202020204" pitchFamily="34" charset="0"/>
              </a:rPr>
              <a:pPr defTabSz="2938723">
                <a:defRPr/>
              </a:pPr>
              <a:t>13</a:t>
            </a:fld>
            <a:endParaRPr lang="en-US" altLang="en-US" sz="40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938723">
              <a:defRPr/>
            </a:pPr>
            <a:r>
              <a:rPr lang="en-US" altLang="en-US" sz="4000">
                <a:solidFill>
                  <a:prstClr val="black"/>
                </a:solidFill>
                <a:latin typeface="Arial" panose="020B0604020202020204" pitchFamily="34" charset="0"/>
              </a:rPr>
              <a:t>1/19/2025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938723">
              <a:defRPr/>
            </a:pPr>
            <a:r>
              <a:rPr lang="en-US" altLang="en-US" sz="40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a:t>
            </a:r>
            <a:r>
              <a:rPr lang="en-US" b="1" dirty="0"/>
              <a:t>Repent</a:t>
            </a:r>
            <a:r>
              <a:rPr lang="en-US" dirty="0"/>
              <a:t> therefore, and </a:t>
            </a:r>
            <a:r>
              <a:rPr lang="en-US" b="1" dirty="0"/>
              <a:t>turn again</a:t>
            </a:r>
            <a:r>
              <a:rPr lang="en-US" dirty="0"/>
              <a:t>, that your sins may be blotted out”</a:t>
            </a:r>
            <a:endParaRPr lang="en-US" b="0" dirty="0"/>
          </a:p>
          <a:p>
            <a:endParaRPr lang="en-US" b="0" dirty="0"/>
          </a:p>
          <a:p>
            <a:r>
              <a:rPr lang="en-US" b="1" dirty="0"/>
              <a:t>Romans 10:9-10</a:t>
            </a:r>
            <a:r>
              <a:rPr lang="en-US" b="0" dirty="0"/>
              <a:t> – “9 because, if you </a:t>
            </a:r>
            <a:r>
              <a:rPr lang="en-US" b="1" dirty="0"/>
              <a:t>confess with your mouth</a:t>
            </a:r>
            <a:r>
              <a:rPr lang="en-US" b="0" dirty="0"/>
              <a:t>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2938723">
              <a:defRPr/>
            </a:pPr>
            <a:fld id="{3AF42B02-11F3-4BD2-B2E3-53F42D06C240}" type="slidenum">
              <a:rPr lang="en-US" altLang="en-US" sz="4000">
                <a:latin typeface="Arial" panose="020B0604020202020204" pitchFamily="34" charset="0"/>
              </a:rPr>
              <a:pPr defTabSz="2938723">
                <a:defRPr/>
              </a:pPr>
              <a:t>14</a:t>
            </a:fld>
            <a:endParaRPr lang="en-US" altLang="en-US" sz="40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938723">
              <a:defRPr/>
            </a:pPr>
            <a:r>
              <a:rPr lang="en-US" altLang="en-US" sz="4000">
                <a:latin typeface="Arial" panose="020B0604020202020204" pitchFamily="34" charset="0"/>
              </a:rPr>
              <a:t>1/19/2025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938723">
              <a:defRPr/>
            </a:pPr>
            <a:r>
              <a:rPr lang="en-US" altLang="en-US" sz="40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a:t>
            </a:r>
            <a:r>
              <a:rPr lang="en-US" b="1" dirty="0"/>
              <a:t>be baptized every one of you in the name of Jesus Christ for the forgiveness of your sins</a:t>
            </a:r>
            <a:r>
              <a:rPr lang="en-US" dirty="0"/>
              <a:t>, and you will receive the gift of the Holy Spirit.’”</a:t>
            </a:r>
          </a:p>
          <a:p>
            <a:endParaRPr lang="en-US" dirty="0"/>
          </a:p>
          <a:p>
            <a:pPr defTabSz="2714581">
              <a:defRPr/>
            </a:pPr>
            <a:r>
              <a:rPr lang="en-US" b="1" dirty="0"/>
              <a:t>Hebrews 3:12-14</a:t>
            </a:r>
            <a:r>
              <a:rPr lang="en-US" b="0" dirty="0"/>
              <a:t> – “12 Take care, brothers, lest there be in any of you an evil, unbelieving heart, leading you to </a:t>
            </a:r>
            <a:r>
              <a:rPr lang="en-US" b="1" dirty="0"/>
              <a:t>fall away from the living God</a:t>
            </a:r>
            <a:r>
              <a:rPr lang="en-US" b="0" dirty="0"/>
              <a:t>. 13 But exhort one another every day, as long as it is called ‘today, that none of you may be hardened by the deceitfulness of sin. 14 For we share in Christ, if indeed we </a:t>
            </a:r>
            <a:r>
              <a:rPr lang="en-US" b="1" dirty="0"/>
              <a:t>hold our original confidence firm to the end</a:t>
            </a:r>
            <a:r>
              <a:rPr lang="en-US" b="0" dirty="0"/>
              <a:t>.”</a:t>
            </a:r>
          </a:p>
        </p:txBody>
      </p:sp>
      <p:sp>
        <p:nvSpPr>
          <p:cNvPr id="4" name="Slide Number Placeholder 3"/>
          <p:cNvSpPr>
            <a:spLocks noGrp="1"/>
          </p:cNvSpPr>
          <p:nvPr>
            <p:ph type="sldNum" sz="quarter" idx="5"/>
          </p:nvPr>
        </p:nvSpPr>
        <p:spPr/>
        <p:txBody>
          <a:bodyPr/>
          <a:lstStyle/>
          <a:p>
            <a:pPr defTabSz="2938723">
              <a:defRPr/>
            </a:pPr>
            <a:fld id="{3AF42B02-11F3-4BD2-B2E3-53F42D06C240}" type="slidenum">
              <a:rPr lang="en-US" altLang="en-US" sz="4000">
                <a:latin typeface="Arial" panose="020B0604020202020204" pitchFamily="34" charset="0"/>
              </a:rPr>
              <a:pPr defTabSz="2938723">
                <a:defRPr/>
              </a:pPr>
              <a:t>15</a:t>
            </a:fld>
            <a:endParaRPr lang="en-US" altLang="en-US" sz="4000">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2938723">
              <a:defRPr/>
            </a:pPr>
            <a:r>
              <a:rPr lang="en-US" altLang="en-US" sz="4000">
                <a:latin typeface="Arial" panose="020B0604020202020204" pitchFamily="34" charset="0"/>
              </a:rPr>
              <a:t>1/19/2025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2938723">
              <a:defRPr/>
            </a:pPr>
            <a:r>
              <a:rPr lang="en-US" altLang="en-US" sz="4000">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r>
              <a:rPr lang="en-US" b="1" dirty="0"/>
              <a:t>Matthew 5:28</a:t>
            </a:r>
            <a:r>
              <a:rPr lang="en-US" dirty="0"/>
              <a:t> – “28 But </a:t>
            </a:r>
            <a:r>
              <a:rPr lang="en-US" b="1" dirty="0"/>
              <a:t>I say to you</a:t>
            </a:r>
            <a:r>
              <a:rPr lang="en-US" dirty="0"/>
              <a:t> that everyone who looks at a woman with lustful intent has already committed adultery with her in his heart.”</a:t>
            </a:r>
          </a:p>
          <a:p>
            <a:r>
              <a:rPr lang="en-US" b="1" dirty="0"/>
              <a:t>Matthew 5:32</a:t>
            </a:r>
            <a:r>
              <a:rPr lang="en-US" dirty="0"/>
              <a:t> – “32 But </a:t>
            </a:r>
            <a:r>
              <a:rPr lang="en-US" b="1" dirty="0"/>
              <a:t>I say to you</a:t>
            </a:r>
            <a:r>
              <a:rPr lang="en-US" dirty="0"/>
              <a:t> that everyone who divorces his wife, except on the ground of sexual immorality, makes her commit adultery. And whoever marries a divorced woman commits adultery.”</a:t>
            </a:r>
          </a:p>
          <a:p>
            <a:endParaRPr lang="en-US" dirty="0"/>
          </a:p>
          <a:p>
            <a:r>
              <a:rPr lang="en-US" b="1" dirty="0"/>
              <a:t>Exodus 20:14</a:t>
            </a:r>
            <a:r>
              <a:rPr lang="en-US" dirty="0"/>
              <a:t> – "You shall not commit adultery.”</a:t>
            </a:r>
          </a:p>
          <a:p>
            <a:r>
              <a:rPr lang="en-US" b="1" dirty="0"/>
              <a:t>Matthew 5:31</a:t>
            </a:r>
            <a:r>
              <a:rPr lang="en-US" dirty="0"/>
              <a:t> – "It was also said, 'Whoever divorces his wife, let him give her a certificate of divorce.”</a:t>
            </a:r>
          </a:p>
          <a:p>
            <a:r>
              <a:rPr lang="en-US" dirty="0"/>
              <a:t>	see </a:t>
            </a:r>
            <a:r>
              <a:rPr lang="en-US" b="1" dirty="0"/>
              <a:t>Deuteronomy 24:1-4</a:t>
            </a:r>
            <a:r>
              <a:rPr lang="en-US" dirty="0"/>
              <a:t> – “24 When a man takes a wife and marries her, if then she finds no favor in his eyes because he has found some indecency in her, and he writes her a certificate of divorce and puts it in her hand and sends her out of his house, and she departs out of his house, 2 and if she goes and becomes another man's wife, 3 and the latter man hates her and writes her a certificate of divorce and puts it in her hand and sends her out of his house, or if the latter man dies, who took her to be his wife, 4 then her former husband, who sent her away, may not take her again to be his wife, after she has been defiled, for that is an abomination before the Lord. And you shall not bring sin upon the land that the Lord your God is giving you for an inheritance.”</a:t>
            </a:r>
          </a:p>
          <a:p>
            <a:endParaRPr lang="en-US" dirty="0"/>
          </a:p>
          <a:p>
            <a:r>
              <a:rPr lang="en-US" dirty="0"/>
              <a:t>	cf. </a:t>
            </a:r>
            <a:r>
              <a:rPr lang="en-US" b="1" dirty="0"/>
              <a:t>Matthew 19:3-9</a:t>
            </a:r>
            <a:r>
              <a:rPr lang="en-US" dirty="0"/>
              <a:t> – “3 And Pharisees came up to him and tested him by asking, ‘Is it lawful to divorce one's wife for any cause?’ 4 He answered, ‘Have you not read that he who created them from the beginning made them male and female, 5 and said, “Therefore a man shall leave his father and his mother and hold fast to his wife, and they shall become one flesh”? 6 So they are no longer two but one flesh. What therefore God has joined together, let not man separate.’ 7 They said to him, ‘Why then did Moses command one to give a certificate of divorce and to send her away?’ 8 He said to them, ‘Because of your hardness of heart Moses allowed you to divorce your wives, but from the beginning it was not so. 9 </a:t>
            </a:r>
            <a:r>
              <a:rPr lang="en-US" b="1" dirty="0"/>
              <a:t>And I say to you: whoever divorces his wife, except for sexual immorality, and marries another, commits adultery</a:t>
            </a:r>
            <a:r>
              <a:rPr lang="en-US" dirty="0"/>
              <a:t>.’“</a:t>
            </a:r>
          </a:p>
          <a:p>
            <a:endParaRPr lang="en-US" dirty="0"/>
          </a:p>
          <a:p>
            <a:r>
              <a:rPr lang="en-US" dirty="0"/>
              <a:t>	cf. </a:t>
            </a:r>
            <a:r>
              <a:rPr lang="en-US" b="1" dirty="0"/>
              <a:t>Mark 10:11-12</a:t>
            </a:r>
            <a:r>
              <a:rPr lang="en-US" dirty="0"/>
              <a:t> – “11 And he said to them, ‘Whoever divorces his wife and marries another </a:t>
            </a:r>
            <a:r>
              <a:rPr lang="en-US" b="1" dirty="0"/>
              <a:t>commits adultery against her</a:t>
            </a:r>
            <a:r>
              <a:rPr lang="en-US" dirty="0"/>
              <a:t>, 12 and if she divorces her husband and marries another, </a:t>
            </a:r>
            <a:r>
              <a:rPr lang="en-US" b="1" dirty="0"/>
              <a:t>she commits adultery</a:t>
            </a:r>
            <a:r>
              <a:rPr lang="en-US" dirty="0"/>
              <a:t>.’”</a:t>
            </a:r>
          </a:p>
          <a:p>
            <a:endParaRPr lang="en-US" dirty="0"/>
          </a:p>
          <a:p>
            <a:r>
              <a:rPr lang="en-US" dirty="0"/>
              <a:t>	cf. </a:t>
            </a:r>
            <a:r>
              <a:rPr lang="en-US" b="1" dirty="0"/>
              <a:t>Luke 16:18</a:t>
            </a:r>
            <a:r>
              <a:rPr lang="en-US" dirty="0"/>
              <a:t> –"Everyone who divorces </a:t>
            </a:r>
            <a:r>
              <a:rPr lang="en-US" b="1" dirty="0"/>
              <a:t>his</a:t>
            </a:r>
            <a:r>
              <a:rPr lang="en-US" dirty="0"/>
              <a:t> wife and marries another </a:t>
            </a:r>
            <a:r>
              <a:rPr lang="en-US" b="1" dirty="0"/>
              <a:t>commits adultery</a:t>
            </a:r>
            <a:r>
              <a:rPr lang="en-US" dirty="0"/>
              <a:t>, and </a:t>
            </a:r>
            <a:r>
              <a:rPr lang="en-US" b="1" dirty="0"/>
              <a:t>he</a:t>
            </a:r>
            <a:r>
              <a:rPr lang="en-US" dirty="0"/>
              <a:t> who marries a woman divorced from</a:t>
            </a:r>
            <a:r>
              <a:rPr lang="en-US" b="0" dirty="0"/>
              <a:t> her </a:t>
            </a:r>
            <a:r>
              <a:rPr lang="en-US" dirty="0"/>
              <a:t>husband </a:t>
            </a:r>
            <a:r>
              <a:rPr lang="en-US" b="1" dirty="0"/>
              <a:t>commits adultery</a:t>
            </a:r>
            <a:r>
              <a:rPr lang="en-US" dirty="0"/>
              <a:t>.“</a:t>
            </a:r>
          </a:p>
        </p:txBody>
      </p:sp>
      <p:sp>
        <p:nvSpPr>
          <p:cNvPr id="4" name="Slide Number Placeholder 3"/>
          <p:cNvSpPr>
            <a:spLocks noGrp="1"/>
          </p:cNvSpPr>
          <p:nvPr>
            <p:ph type="sldNum" sz="quarter" idx="5"/>
          </p:nvPr>
        </p:nvSpPr>
        <p:spPr/>
        <p:txBody>
          <a:bodyPr/>
          <a:lstStyle/>
          <a:p>
            <a:fld id="{E7AF00E9-A49D-4007-B3B9-A3783809E505}" type="slidenum">
              <a:rPr lang="en-US" smtClean="0"/>
              <a:t>2</a:t>
            </a:fld>
            <a:endParaRPr lang="en-US" dirty="0"/>
          </a:p>
        </p:txBody>
      </p:sp>
      <p:sp>
        <p:nvSpPr>
          <p:cNvPr id="5" name="Date Placeholder 4">
            <a:extLst>
              <a:ext uri="{FF2B5EF4-FFF2-40B4-BE49-F238E27FC236}">
                <a16:creationId xmlns:a16="http://schemas.microsoft.com/office/drawing/2014/main" id="{67648AE5-2463-597B-6DB2-227EF5BAF55B}"/>
              </a:ext>
            </a:extLst>
          </p:cNvPr>
          <p:cNvSpPr>
            <a:spLocks noGrp="1"/>
          </p:cNvSpPr>
          <p:nvPr>
            <p:ph type="dt" idx="1"/>
          </p:nvPr>
        </p:nvSpPr>
        <p:spPr/>
        <p:txBody>
          <a:bodyPr/>
          <a:lstStyle/>
          <a:p>
            <a:r>
              <a:rPr lang="en-US"/>
              <a:t>1/19/2025 am</a:t>
            </a:r>
            <a:endParaRPr lang="en-US" dirty="0"/>
          </a:p>
        </p:txBody>
      </p:sp>
      <p:sp>
        <p:nvSpPr>
          <p:cNvPr id="6" name="Footer Placeholder 5">
            <a:extLst>
              <a:ext uri="{FF2B5EF4-FFF2-40B4-BE49-F238E27FC236}">
                <a16:creationId xmlns:a16="http://schemas.microsoft.com/office/drawing/2014/main" id="{70C97192-14F3-7CAD-8B67-CF8F39D8424B}"/>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2189223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r>
              <a:rPr lang="en-US" b="1" dirty="0"/>
              <a:t>Acts 3:21-23</a:t>
            </a:r>
            <a:r>
              <a:rPr lang="en-US" dirty="0"/>
              <a:t> – “22 Moses said, 'The Lord God will raise up for you a prophet like me from your brothers. You shall listen to him in whatever he tells you. 23 And it shall be that every soul who does not listen to that prophet shall be destroyed from the people.’”</a:t>
            </a:r>
          </a:p>
          <a:p>
            <a:endParaRPr lang="en-US" dirty="0"/>
          </a:p>
          <a:p>
            <a:r>
              <a:rPr lang="en-US" b="1" dirty="0"/>
              <a:t>Deuteronomy 18:15-19</a:t>
            </a:r>
            <a:r>
              <a:rPr lang="en-US" dirty="0"/>
              <a:t> –"The Lord your God will raise up for you a prophet like me from among you, from your brothers – it is to him you shall listen – 16 just as you desired of the Lord your God at Horeb on the day of the assembly, when you said, 'Let me not hear again the voice of the Lord my God or see this great fire any more, lest I die.' 17 And the Lord said to me, 'They are right in what they have spoken. 18 I will raise up for them a prophet like you from among their brothers. And I will put my words in his mouth, and he shall speak to them all that I command him. 19 And whoever will not listen to my words that he shall speak in my name, I myself will require it of him.’”</a:t>
            </a:r>
          </a:p>
        </p:txBody>
      </p:sp>
      <p:sp>
        <p:nvSpPr>
          <p:cNvPr id="4" name="Slide Number Placeholder 3"/>
          <p:cNvSpPr>
            <a:spLocks noGrp="1"/>
          </p:cNvSpPr>
          <p:nvPr>
            <p:ph type="sldNum" sz="quarter" idx="5"/>
          </p:nvPr>
        </p:nvSpPr>
        <p:spPr/>
        <p:txBody>
          <a:bodyPr/>
          <a:lstStyle/>
          <a:p>
            <a:fld id="{E7AF00E9-A49D-4007-B3B9-A3783809E505}" type="slidenum">
              <a:rPr lang="en-US" smtClean="0"/>
              <a:t>3</a:t>
            </a:fld>
            <a:endParaRPr lang="en-US" dirty="0"/>
          </a:p>
        </p:txBody>
      </p:sp>
      <p:sp>
        <p:nvSpPr>
          <p:cNvPr id="5" name="Date Placeholder 4">
            <a:extLst>
              <a:ext uri="{FF2B5EF4-FFF2-40B4-BE49-F238E27FC236}">
                <a16:creationId xmlns:a16="http://schemas.microsoft.com/office/drawing/2014/main" id="{9B1E8E0C-EEFF-C7D5-2BE2-F7AB57876120}"/>
              </a:ext>
            </a:extLst>
          </p:cNvPr>
          <p:cNvSpPr>
            <a:spLocks noGrp="1"/>
          </p:cNvSpPr>
          <p:nvPr>
            <p:ph type="dt" idx="1"/>
          </p:nvPr>
        </p:nvSpPr>
        <p:spPr/>
        <p:txBody>
          <a:bodyPr/>
          <a:lstStyle/>
          <a:p>
            <a:r>
              <a:rPr lang="en-US"/>
              <a:t>1/19/2025 am</a:t>
            </a:r>
            <a:endParaRPr lang="en-US" dirty="0"/>
          </a:p>
        </p:txBody>
      </p:sp>
      <p:sp>
        <p:nvSpPr>
          <p:cNvPr id="6" name="Footer Placeholder 5">
            <a:extLst>
              <a:ext uri="{FF2B5EF4-FFF2-40B4-BE49-F238E27FC236}">
                <a16:creationId xmlns:a16="http://schemas.microsoft.com/office/drawing/2014/main" id="{D9F3A8C6-46B9-8356-6CA0-DF93CD6AD759}"/>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3070488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r>
              <a:rPr lang="en-US" b="1" dirty="0"/>
              <a:t>Matthew 6:1-7</a:t>
            </a:r>
            <a:r>
              <a:rPr lang="en-US" dirty="0"/>
              <a:t> – “1 Beware of practicing your righteousness before other people </a:t>
            </a:r>
            <a:r>
              <a:rPr lang="en-US" b="1" dirty="0"/>
              <a:t>in order to be seen by them</a:t>
            </a:r>
            <a:r>
              <a:rPr lang="en-US" dirty="0"/>
              <a:t>, for then you will have no reward from your Father who is in heaven. 2 Thus, when you give to the needy, sound no trumpet before you, as the hypocrites do in the synagogues and in the streets, </a:t>
            </a:r>
            <a:r>
              <a:rPr lang="en-US" b="1" dirty="0"/>
              <a:t>that they may be praised by others</a:t>
            </a:r>
            <a:r>
              <a:rPr lang="en-US" dirty="0"/>
              <a:t>. Truly, I say to you, </a:t>
            </a:r>
            <a:r>
              <a:rPr lang="en-US" b="1" dirty="0"/>
              <a:t>they have received their reward</a:t>
            </a:r>
            <a:r>
              <a:rPr lang="en-US" dirty="0"/>
              <a:t>. 3 But when you give to the needy, </a:t>
            </a:r>
            <a:r>
              <a:rPr lang="en-US" b="1" dirty="0"/>
              <a:t>do not let your left hand know what your right hand is doing</a:t>
            </a:r>
            <a:r>
              <a:rPr lang="en-US" dirty="0"/>
              <a:t>, 4 so that your giving may be in secret. And your Father who sees in secret will reward you. 5 And when you pray, </a:t>
            </a:r>
            <a:r>
              <a:rPr lang="en-US" b="1" dirty="0"/>
              <a:t>you must not be like the hypocrites</a:t>
            </a:r>
            <a:r>
              <a:rPr lang="en-US" dirty="0"/>
              <a:t>. For they love to stand and pray in the synagogues and at the street corners, that they may be seen by others. Truly, I say to you, </a:t>
            </a:r>
            <a:r>
              <a:rPr lang="en-US" b="1" dirty="0"/>
              <a:t>they have received their reward</a:t>
            </a:r>
            <a:r>
              <a:rPr lang="en-US" dirty="0"/>
              <a:t>. 6 But when you pray, go into your room and shut the door and pray to your Father who is in secret. And your Father who sees in secret will reward you. 7 And when you pray, do not heap up empty phrases as the Gentiles do, for they think that </a:t>
            </a:r>
            <a:r>
              <a:rPr lang="en-US" b="1" dirty="0"/>
              <a:t>they will be heard for their many words</a:t>
            </a:r>
            <a:r>
              <a:rPr lang="en-US" dirty="0"/>
              <a:t>.”</a:t>
            </a:r>
          </a:p>
          <a:p>
            <a:endParaRPr lang="en-US" dirty="0"/>
          </a:p>
          <a:p>
            <a:r>
              <a:rPr lang="en-US" b="1" dirty="0"/>
              <a:t>Galatians 1:10</a:t>
            </a:r>
            <a:r>
              <a:rPr lang="en-US" dirty="0"/>
              <a:t> – “For am I now seeking the approval of man, or of God? Or am I trying to please man? If I were still trying to please man, I would not be a servant of Christ.”</a:t>
            </a:r>
          </a:p>
          <a:p>
            <a:r>
              <a:rPr lang="en-US" b="1" dirty="0"/>
              <a:t>Galatians 1:10</a:t>
            </a:r>
            <a:r>
              <a:rPr lang="en-US" dirty="0"/>
              <a:t> – “For do I now </a:t>
            </a:r>
            <a:r>
              <a:rPr lang="en-US" b="1" dirty="0"/>
              <a:t>persuade men</a:t>
            </a:r>
            <a:r>
              <a:rPr lang="en-US" dirty="0"/>
              <a:t>, or God? Or do I seek to </a:t>
            </a:r>
            <a:r>
              <a:rPr lang="en-US" b="1" dirty="0"/>
              <a:t>please men</a:t>
            </a:r>
            <a:r>
              <a:rPr lang="en-US" dirty="0"/>
              <a:t>? For if I still pleased men, I would not be a bondservant of Christ.” (</a:t>
            </a:r>
            <a:r>
              <a:rPr lang="en-US" b="1" dirty="0"/>
              <a:t>NKJV</a:t>
            </a:r>
            <a:r>
              <a:rPr lang="en-US" dirty="0"/>
              <a:t>)</a:t>
            </a:r>
          </a:p>
          <a:p>
            <a:endParaRPr lang="en-US" dirty="0"/>
          </a:p>
        </p:txBody>
      </p:sp>
      <p:sp>
        <p:nvSpPr>
          <p:cNvPr id="4" name="Slide Number Placeholder 3"/>
          <p:cNvSpPr>
            <a:spLocks noGrp="1"/>
          </p:cNvSpPr>
          <p:nvPr>
            <p:ph type="sldNum" sz="quarter" idx="5"/>
          </p:nvPr>
        </p:nvSpPr>
        <p:spPr/>
        <p:txBody>
          <a:bodyPr/>
          <a:lstStyle/>
          <a:p>
            <a:fld id="{E7AF00E9-A49D-4007-B3B9-A3783809E505}" type="slidenum">
              <a:rPr lang="en-US" smtClean="0"/>
              <a:t>4</a:t>
            </a:fld>
            <a:endParaRPr lang="en-US" dirty="0"/>
          </a:p>
        </p:txBody>
      </p:sp>
      <p:sp>
        <p:nvSpPr>
          <p:cNvPr id="5" name="Date Placeholder 4">
            <a:extLst>
              <a:ext uri="{FF2B5EF4-FFF2-40B4-BE49-F238E27FC236}">
                <a16:creationId xmlns:a16="http://schemas.microsoft.com/office/drawing/2014/main" id="{6D4CB881-71E2-0323-F265-60AD800E164D}"/>
              </a:ext>
            </a:extLst>
          </p:cNvPr>
          <p:cNvSpPr>
            <a:spLocks noGrp="1"/>
          </p:cNvSpPr>
          <p:nvPr>
            <p:ph type="dt" idx="1"/>
          </p:nvPr>
        </p:nvSpPr>
        <p:spPr/>
        <p:txBody>
          <a:bodyPr/>
          <a:lstStyle/>
          <a:p>
            <a:r>
              <a:rPr lang="en-US"/>
              <a:t>1/19/2025 am</a:t>
            </a:r>
            <a:endParaRPr lang="en-US" dirty="0"/>
          </a:p>
        </p:txBody>
      </p:sp>
      <p:sp>
        <p:nvSpPr>
          <p:cNvPr id="6" name="Footer Placeholder 5">
            <a:extLst>
              <a:ext uri="{FF2B5EF4-FFF2-40B4-BE49-F238E27FC236}">
                <a16:creationId xmlns:a16="http://schemas.microsoft.com/office/drawing/2014/main" id="{466A03FF-6B1C-9616-E64D-9FE7763209B7}"/>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3108106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r>
              <a:rPr lang="en-US" b="1" dirty="0"/>
              <a:t>John 12:42-43</a:t>
            </a:r>
            <a:r>
              <a:rPr lang="en-US" dirty="0"/>
              <a:t> – “42 Nevertheless, many even of the authorities believed in him, but for fear of the Pharisees they did not confess it, so that they would not be put out of the synagogue; 43 for they loved the glory that comes from man more than the glory that comes from God.”</a:t>
            </a:r>
          </a:p>
        </p:txBody>
      </p:sp>
      <p:sp>
        <p:nvSpPr>
          <p:cNvPr id="4" name="Slide Number Placeholder 3"/>
          <p:cNvSpPr>
            <a:spLocks noGrp="1"/>
          </p:cNvSpPr>
          <p:nvPr>
            <p:ph type="sldNum" sz="quarter" idx="5"/>
          </p:nvPr>
        </p:nvSpPr>
        <p:spPr/>
        <p:txBody>
          <a:bodyPr/>
          <a:lstStyle/>
          <a:p>
            <a:fld id="{E7AF00E9-A49D-4007-B3B9-A3783809E505}" type="slidenum">
              <a:rPr lang="en-US" smtClean="0"/>
              <a:t>5</a:t>
            </a:fld>
            <a:endParaRPr lang="en-US" dirty="0"/>
          </a:p>
        </p:txBody>
      </p:sp>
      <p:sp>
        <p:nvSpPr>
          <p:cNvPr id="5" name="Date Placeholder 4">
            <a:extLst>
              <a:ext uri="{FF2B5EF4-FFF2-40B4-BE49-F238E27FC236}">
                <a16:creationId xmlns:a16="http://schemas.microsoft.com/office/drawing/2014/main" id="{7CEE6114-D2A3-9088-776E-85835BF656EE}"/>
              </a:ext>
            </a:extLst>
          </p:cNvPr>
          <p:cNvSpPr>
            <a:spLocks noGrp="1"/>
          </p:cNvSpPr>
          <p:nvPr>
            <p:ph type="dt" idx="1"/>
          </p:nvPr>
        </p:nvSpPr>
        <p:spPr/>
        <p:txBody>
          <a:bodyPr/>
          <a:lstStyle/>
          <a:p>
            <a:r>
              <a:rPr lang="en-US"/>
              <a:t>1/19/2025 am</a:t>
            </a:r>
            <a:endParaRPr lang="en-US" dirty="0"/>
          </a:p>
        </p:txBody>
      </p:sp>
      <p:sp>
        <p:nvSpPr>
          <p:cNvPr id="6" name="Footer Placeholder 5">
            <a:extLst>
              <a:ext uri="{FF2B5EF4-FFF2-40B4-BE49-F238E27FC236}">
                <a16:creationId xmlns:a16="http://schemas.microsoft.com/office/drawing/2014/main" id="{FC90278F-C980-A831-9833-654F32F67E93}"/>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582559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r>
              <a:rPr lang="en-US" b="1" dirty="0"/>
              <a:t>Matthew 22:37</a:t>
            </a:r>
            <a:r>
              <a:rPr lang="en-US" dirty="0"/>
              <a:t> – “And he said to him, ‘You shall love the Lord your God with all your heart and with all your soul and with all your mind.’”</a:t>
            </a:r>
          </a:p>
          <a:p>
            <a:endParaRPr lang="en-US" dirty="0"/>
          </a:p>
          <a:p>
            <a:r>
              <a:rPr lang="en-US" b="1" dirty="0"/>
              <a:t>Matthew 23:27-28</a:t>
            </a:r>
            <a:r>
              <a:rPr lang="en-US" dirty="0"/>
              <a:t> – “27 Woe to you, scribes and Pharisees, hypocrites! For you are like whitewashed tombs, which outwardly appear beautiful, but within are full of dead people's bones and all uncleanness.  28 So you also outwardly appear righteous to others, but within you are full of hypocrisy and lawlessness.”</a:t>
            </a:r>
          </a:p>
        </p:txBody>
      </p:sp>
      <p:sp>
        <p:nvSpPr>
          <p:cNvPr id="4" name="Slide Number Placeholder 3"/>
          <p:cNvSpPr>
            <a:spLocks noGrp="1"/>
          </p:cNvSpPr>
          <p:nvPr>
            <p:ph type="sldNum" sz="quarter" idx="5"/>
          </p:nvPr>
        </p:nvSpPr>
        <p:spPr/>
        <p:txBody>
          <a:bodyPr/>
          <a:lstStyle/>
          <a:p>
            <a:fld id="{E7AF00E9-A49D-4007-B3B9-A3783809E505}" type="slidenum">
              <a:rPr lang="en-US" smtClean="0"/>
              <a:t>6</a:t>
            </a:fld>
            <a:endParaRPr lang="en-US" dirty="0"/>
          </a:p>
        </p:txBody>
      </p:sp>
      <p:sp>
        <p:nvSpPr>
          <p:cNvPr id="5" name="Date Placeholder 4">
            <a:extLst>
              <a:ext uri="{FF2B5EF4-FFF2-40B4-BE49-F238E27FC236}">
                <a16:creationId xmlns:a16="http://schemas.microsoft.com/office/drawing/2014/main" id="{52CA7DC4-0351-9969-4EAD-3633263FF16C}"/>
              </a:ext>
            </a:extLst>
          </p:cNvPr>
          <p:cNvSpPr>
            <a:spLocks noGrp="1"/>
          </p:cNvSpPr>
          <p:nvPr>
            <p:ph type="dt" idx="1"/>
          </p:nvPr>
        </p:nvSpPr>
        <p:spPr/>
        <p:txBody>
          <a:bodyPr/>
          <a:lstStyle/>
          <a:p>
            <a:r>
              <a:rPr lang="en-US"/>
              <a:t>1/19/2025 am</a:t>
            </a:r>
            <a:endParaRPr lang="en-US" dirty="0"/>
          </a:p>
        </p:txBody>
      </p:sp>
      <p:sp>
        <p:nvSpPr>
          <p:cNvPr id="6" name="Footer Placeholder 5">
            <a:extLst>
              <a:ext uri="{FF2B5EF4-FFF2-40B4-BE49-F238E27FC236}">
                <a16:creationId xmlns:a16="http://schemas.microsoft.com/office/drawing/2014/main" id="{B3BE83C4-2A0D-D1A2-78B3-187A71C34AC8}"/>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3399376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r>
              <a:rPr lang="en-US" b="1" dirty="0"/>
              <a:t>Matthew 6:19-21</a:t>
            </a:r>
            <a:r>
              <a:rPr lang="en-US" dirty="0"/>
              <a:t> – “19 Do not lay up for yourselves </a:t>
            </a:r>
            <a:r>
              <a:rPr lang="en-US" b="1" dirty="0"/>
              <a:t>treasures on earth</a:t>
            </a:r>
            <a:r>
              <a:rPr lang="en-US" dirty="0"/>
              <a:t>, where moth and rust destroy and where thieves break in and steal,  20  but lay up for yourselves </a:t>
            </a:r>
            <a:r>
              <a:rPr lang="en-US" b="1" dirty="0"/>
              <a:t>treasures in heaven</a:t>
            </a:r>
            <a:r>
              <a:rPr lang="en-US" dirty="0"/>
              <a:t>, where neither moth nor rust destroys and where thieves do not break in and steal.  21 For where your treasure is, there your heart will be also.”</a:t>
            </a:r>
          </a:p>
          <a:p>
            <a:endParaRPr lang="en-US" dirty="0"/>
          </a:p>
          <a:p>
            <a:r>
              <a:rPr lang="en-US" b="1" dirty="0"/>
              <a:t>Colossians 3:1-2</a:t>
            </a:r>
            <a:r>
              <a:rPr lang="en-US" dirty="0"/>
              <a:t> – “1 If then you have been raised with Christ, </a:t>
            </a:r>
            <a:r>
              <a:rPr lang="en-US" b="1" dirty="0"/>
              <a:t>seek the things that are above</a:t>
            </a:r>
            <a:r>
              <a:rPr lang="en-US" dirty="0"/>
              <a:t>, where Christ is, seated at the right hand of God. 2  Set your minds on things that are </a:t>
            </a:r>
            <a:r>
              <a:rPr lang="en-US" b="1" dirty="0"/>
              <a:t>above</a:t>
            </a:r>
            <a:r>
              <a:rPr lang="en-US" dirty="0"/>
              <a:t>, </a:t>
            </a:r>
            <a:r>
              <a:rPr lang="en-US" b="1" dirty="0"/>
              <a:t>not on things that are on earth</a:t>
            </a:r>
            <a:r>
              <a:rPr lang="en-US" dirty="0"/>
              <a:t>.”</a:t>
            </a:r>
          </a:p>
          <a:p>
            <a:endParaRPr lang="en-US" dirty="0"/>
          </a:p>
          <a:p>
            <a:r>
              <a:rPr lang="en-US" b="1" dirty="0"/>
              <a:t>I John 2:15-16</a:t>
            </a:r>
            <a:r>
              <a:rPr lang="en-US" dirty="0"/>
              <a:t> – “15 Do not love the world or the things in the world. If anyone loves the world, the love of the Father is not in him. 16 For all that is in the world – the desires of the flesh and the desires of the eyes and pride in possessions – is not from the Father but is from the world.”</a:t>
            </a:r>
          </a:p>
        </p:txBody>
      </p:sp>
      <p:sp>
        <p:nvSpPr>
          <p:cNvPr id="4" name="Slide Number Placeholder 3"/>
          <p:cNvSpPr>
            <a:spLocks noGrp="1"/>
          </p:cNvSpPr>
          <p:nvPr>
            <p:ph type="sldNum" sz="quarter" idx="5"/>
          </p:nvPr>
        </p:nvSpPr>
        <p:spPr/>
        <p:txBody>
          <a:bodyPr/>
          <a:lstStyle/>
          <a:p>
            <a:fld id="{E7AF00E9-A49D-4007-B3B9-A3783809E505}" type="slidenum">
              <a:rPr lang="en-US" smtClean="0"/>
              <a:t>7</a:t>
            </a:fld>
            <a:endParaRPr lang="en-US" dirty="0"/>
          </a:p>
        </p:txBody>
      </p:sp>
      <p:sp>
        <p:nvSpPr>
          <p:cNvPr id="5" name="Date Placeholder 4">
            <a:extLst>
              <a:ext uri="{FF2B5EF4-FFF2-40B4-BE49-F238E27FC236}">
                <a16:creationId xmlns:a16="http://schemas.microsoft.com/office/drawing/2014/main" id="{5CEE4A0C-0D12-6D3B-B43F-BE5F392B61AB}"/>
              </a:ext>
            </a:extLst>
          </p:cNvPr>
          <p:cNvSpPr>
            <a:spLocks noGrp="1"/>
          </p:cNvSpPr>
          <p:nvPr>
            <p:ph type="dt" idx="1"/>
          </p:nvPr>
        </p:nvSpPr>
        <p:spPr/>
        <p:txBody>
          <a:bodyPr/>
          <a:lstStyle/>
          <a:p>
            <a:r>
              <a:rPr lang="en-US"/>
              <a:t>1/19/2025 am</a:t>
            </a:r>
            <a:endParaRPr lang="en-US" dirty="0"/>
          </a:p>
        </p:txBody>
      </p:sp>
      <p:sp>
        <p:nvSpPr>
          <p:cNvPr id="6" name="Footer Placeholder 5">
            <a:extLst>
              <a:ext uri="{FF2B5EF4-FFF2-40B4-BE49-F238E27FC236}">
                <a16:creationId xmlns:a16="http://schemas.microsoft.com/office/drawing/2014/main" id="{FFEA9B95-22E3-129E-85E1-497AA97FCA0B}"/>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3771025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r>
              <a:rPr lang="en-US" b="1" dirty="0"/>
              <a:t>Matthew 6:25-34</a:t>
            </a:r>
            <a:r>
              <a:rPr lang="en-US" dirty="0"/>
              <a:t> – “25 Therefore I tell you, do not be anxious about your life, what you will eat or what you will drink, nor about your body, what you will put on. </a:t>
            </a:r>
            <a:r>
              <a:rPr lang="en-US" b="1" dirty="0"/>
              <a:t>Is not life more than food, and the body more than clothing?</a:t>
            </a:r>
            <a:r>
              <a:rPr lang="en-US" dirty="0"/>
              <a:t>  26  Look at the birds of the air: they neither sow nor reap nor gather into barns, and yet your heavenly Father feeds them. Are you not of more value than they?  27 And which of you by being anxious can add a single hour to his span of life?  28 And why are you anxious about clothing? Consider the lilies of the field, how they grow: they neither toil nor spin,  29 yet I tell you, even Solomon in all his glory was not arrayed like one of these.  30 But if God so clothes the grass of the field, which today is alive and tomorrow is thrown into the oven, will he not much more clothe you, O you of little faith?  31 Therefore do not be anxious, saying, 'What shall we eat?' or 'What shall we drink?' or 'What shall we wear?'  32 For the Gentiles seek after all these things, and your heavenly Father knows that you need them all.  33 But seek first the kingdom of God and his righteousness, and all these things will be added to you. 34 Therefore </a:t>
            </a:r>
            <a:r>
              <a:rPr lang="en-US" b="1" dirty="0"/>
              <a:t>do not be anxious about tomorrow</a:t>
            </a:r>
            <a:r>
              <a:rPr lang="en-US" dirty="0"/>
              <a:t>, for tomorrow will be anxious for itself. Sufficient for the day is its own trouble.”</a:t>
            </a:r>
          </a:p>
          <a:p>
            <a:endParaRPr lang="en-US" dirty="0"/>
          </a:p>
          <a:p>
            <a:r>
              <a:rPr lang="en-US" b="1" dirty="0"/>
              <a:t>Hebrews 2:11-13</a:t>
            </a:r>
            <a:r>
              <a:rPr lang="en-US" dirty="0"/>
              <a:t> – “11 For he who sanctifies and those who are sanctified all have one origin. That is why he is not ashamed to call them brothers,  12 saying,  ‘I will tell of your name to my brothers; in the midst of the congregation I will sing your praise.’ 13 And again,  ‘</a:t>
            </a:r>
            <a:r>
              <a:rPr lang="en-US" b="1" dirty="0"/>
              <a:t>I will put my trust in him</a:t>
            </a:r>
            <a:r>
              <a:rPr lang="en-US" dirty="0"/>
              <a:t>.’ And again, ‘Behold, I and the children God has given me.’“</a:t>
            </a:r>
          </a:p>
          <a:p>
            <a:endParaRPr lang="en-US" dirty="0"/>
          </a:p>
          <a:p>
            <a:r>
              <a:rPr lang="en-US" b="1" dirty="0"/>
              <a:t>Revelation 21:8</a:t>
            </a:r>
            <a:r>
              <a:rPr lang="en-US" dirty="0"/>
              <a:t> – “But for </a:t>
            </a:r>
            <a:r>
              <a:rPr lang="en-US" b="1" dirty="0"/>
              <a:t>the fearful</a:t>
            </a:r>
            <a:r>
              <a:rPr lang="en-US" dirty="0"/>
              <a:t>, and unbelieving, and abominable, and murderers, and fornicators, and sorcerers, and idolaters, and all liars, their part (shall be) in the lake that burneth with fire and brimstone; which is the second death.” (</a:t>
            </a:r>
            <a:r>
              <a:rPr lang="en-US" b="1" dirty="0"/>
              <a:t>ASV</a:t>
            </a:r>
            <a:r>
              <a:rPr lang="en-US" dirty="0"/>
              <a:t>)</a:t>
            </a:r>
          </a:p>
        </p:txBody>
      </p:sp>
      <p:sp>
        <p:nvSpPr>
          <p:cNvPr id="4" name="Slide Number Placeholder 3"/>
          <p:cNvSpPr>
            <a:spLocks noGrp="1"/>
          </p:cNvSpPr>
          <p:nvPr>
            <p:ph type="sldNum" sz="quarter" idx="5"/>
          </p:nvPr>
        </p:nvSpPr>
        <p:spPr/>
        <p:txBody>
          <a:bodyPr/>
          <a:lstStyle/>
          <a:p>
            <a:fld id="{E7AF00E9-A49D-4007-B3B9-A3783809E505}" type="slidenum">
              <a:rPr lang="en-US" smtClean="0"/>
              <a:t>8</a:t>
            </a:fld>
            <a:endParaRPr lang="en-US" dirty="0"/>
          </a:p>
        </p:txBody>
      </p:sp>
      <p:sp>
        <p:nvSpPr>
          <p:cNvPr id="5" name="Date Placeholder 4">
            <a:extLst>
              <a:ext uri="{FF2B5EF4-FFF2-40B4-BE49-F238E27FC236}">
                <a16:creationId xmlns:a16="http://schemas.microsoft.com/office/drawing/2014/main" id="{6C789C6C-02CE-644D-9373-576E55F4B1B6}"/>
              </a:ext>
            </a:extLst>
          </p:cNvPr>
          <p:cNvSpPr>
            <a:spLocks noGrp="1"/>
          </p:cNvSpPr>
          <p:nvPr>
            <p:ph type="dt" idx="1"/>
          </p:nvPr>
        </p:nvSpPr>
        <p:spPr/>
        <p:txBody>
          <a:bodyPr/>
          <a:lstStyle/>
          <a:p>
            <a:r>
              <a:rPr lang="en-US"/>
              <a:t>1/19/2025 am</a:t>
            </a:r>
            <a:endParaRPr lang="en-US" dirty="0"/>
          </a:p>
        </p:txBody>
      </p:sp>
      <p:sp>
        <p:nvSpPr>
          <p:cNvPr id="6" name="Footer Placeholder 5">
            <a:extLst>
              <a:ext uri="{FF2B5EF4-FFF2-40B4-BE49-F238E27FC236}">
                <a16:creationId xmlns:a16="http://schemas.microsoft.com/office/drawing/2014/main" id="{7649C327-35AF-ED3A-D7BF-7D652D75B8EB}"/>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599463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r>
              <a:rPr lang="en-US" b="1" dirty="0"/>
              <a:t>Revelation 21:8</a:t>
            </a:r>
            <a:r>
              <a:rPr lang="en-US" dirty="0"/>
              <a:t> – “But for </a:t>
            </a:r>
            <a:r>
              <a:rPr lang="en-US" b="1" dirty="0"/>
              <a:t>the fearful</a:t>
            </a:r>
            <a:r>
              <a:rPr lang="en-US" dirty="0"/>
              <a:t>, and unbelieving, and abominable, and murderers, and fornicators, and sorcerers, and idolaters, and all liars, their part (shall be) in the lake that burneth with fire and brimstone; which is </a:t>
            </a:r>
            <a:r>
              <a:rPr lang="en-US" b="1" dirty="0"/>
              <a:t>the second death</a:t>
            </a:r>
            <a:r>
              <a:rPr lang="en-US" dirty="0"/>
              <a:t>.” (</a:t>
            </a:r>
            <a:r>
              <a:rPr lang="en-US" b="1" dirty="0"/>
              <a:t>ASV</a:t>
            </a:r>
            <a:r>
              <a:rPr lang="en-US" dirty="0"/>
              <a:t>)</a:t>
            </a:r>
          </a:p>
          <a:p>
            <a:endParaRPr lang="en-US" b="1" dirty="0"/>
          </a:p>
          <a:p>
            <a:r>
              <a:rPr lang="en-US" b="1" dirty="0"/>
              <a:t>Hebrews 13:5-6</a:t>
            </a:r>
            <a:r>
              <a:rPr lang="en-US" dirty="0"/>
              <a:t> – “5 Keep your life free from love of money, and be content with what you have, for he has said, ‘</a:t>
            </a:r>
            <a:r>
              <a:rPr lang="en-US" b="1" dirty="0"/>
              <a:t>I will never leave you nor forsake you</a:t>
            </a:r>
            <a:r>
              <a:rPr lang="en-US" dirty="0"/>
              <a:t>.’ 6 So we can confidently say, ‘The Lord is my helper;  I will not fear; what can man do to me?’"</a:t>
            </a:r>
          </a:p>
        </p:txBody>
      </p:sp>
      <p:sp>
        <p:nvSpPr>
          <p:cNvPr id="4" name="Slide Number Placeholder 3"/>
          <p:cNvSpPr>
            <a:spLocks noGrp="1"/>
          </p:cNvSpPr>
          <p:nvPr>
            <p:ph type="sldNum" sz="quarter" idx="5"/>
          </p:nvPr>
        </p:nvSpPr>
        <p:spPr/>
        <p:txBody>
          <a:bodyPr/>
          <a:lstStyle/>
          <a:p>
            <a:fld id="{E7AF00E9-A49D-4007-B3B9-A3783809E505}" type="slidenum">
              <a:rPr lang="en-US" smtClean="0"/>
              <a:t>9</a:t>
            </a:fld>
            <a:endParaRPr lang="en-US" dirty="0"/>
          </a:p>
        </p:txBody>
      </p:sp>
      <p:sp>
        <p:nvSpPr>
          <p:cNvPr id="5" name="Date Placeholder 4">
            <a:extLst>
              <a:ext uri="{FF2B5EF4-FFF2-40B4-BE49-F238E27FC236}">
                <a16:creationId xmlns:a16="http://schemas.microsoft.com/office/drawing/2014/main" id="{042A0485-1042-6608-6AF8-D694942D3F70}"/>
              </a:ext>
            </a:extLst>
          </p:cNvPr>
          <p:cNvSpPr>
            <a:spLocks noGrp="1"/>
          </p:cNvSpPr>
          <p:nvPr>
            <p:ph type="dt" idx="1"/>
          </p:nvPr>
        </p:nvSpPr>
        <p:spPr/>
        <p:txBody>
          <a:bodyPr/>
          <a:lstStyle/>
          <a:p>
            <a:r>
              <a:rPr lang="en-US"/>
              <a:t>1/19/2025 am</a:t>
            </a:r>
            <a:endParaRPr lang="en-US" dirty="0"/>
          </a:p>
        </p:txBody>
      </p:sp>
      <p:sp>
        <p:nvSpPr>
          <p:cNvPr id="6" name="Footer Placeholder 5">
            <a:extLst>
              <a:ext uri="{FF2B5EF4-FFF2-40B4-BE49-F238E27FC236}">
                <a16:creationId xmlns:a16="http://schemas.microsoft.com/office/drawing/2014/main" id="{0512B71E-C372-409F-5A1B-C2D39D9059B6}"/>
              </a:ext>
            </a:extLst>
          </p:cNvPr>
          <p:cNvSpPr>
            <a:spLocks noGrp="1"/>
          </p:cNvSpPr>
          <p:nvPr>
            <p:ph type="ftr" sz="quarter" idx="4"/>
          </p:nvPr>
        </p:nvSpPr>
        <p:spPr/>
        <p:txBody>
          <a:bodyPr/>
          <a:lstStyle/>
          <a:p>
            <a:r>
              <a:rPr lang="en-US"/>
              <a:t>Richard Lidh</a:t>
            </a:r>
            <a:endParaRPr lang="en-US" dirty="0"/>
          </a:p>
        </p:txBody>
      </p:sp>
    </p:spTree>
    <p:extLst>
      <p:ext uri="{BB962C8B-B14F-4D97-AF65-F5344CB8AC3E}">
        <p14:creationId xmlns:p14="http://schemas.microsoft.com/office/powerpoint/2010/main" val="1486687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2519362" y="389841"/>
            <a:ext cx="6211490" cy="2954655"/>
          </a:xfrm>
        </p:spPr>
        <p:txBody>
          <a:bodyPr anchor="t" anchorCtr="0">
            <a:normAutofit/>
          </a:bodyPr>
          <a:lstStyle>
            <a:lvl1pPr algn="l">
              <a:lnSpc>
                <a:spcPct val="100000"/>
              </a:lnSpc>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2519362" y="3536951"/>
            <a:ext cx="6211492" cy="2555874"/>
          </a:xfrm>
        </p:spPr>
        <p:txBody>
          <a:bodyPr>
            <a:normAutofit/>
          </a:bodyPr>
          <a:lstStyle>
            <a:lvl1pPr marL="0" indent="0" algn="l">
              <a:lnSpc>
                <a:spcPct val="100000"/>
              </a:lnSpc>
              <a:buNone/>
              <a:defRPr sz="1800">
                <a:solidFill>
                  <a:schemeClr val="tx1">
                    <a:alpha val="8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dirty="0"/>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324334" y="639757"/>
            <a:ext cx="1080000" cy="947210"/>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0" name="Oval 19">
            <a:extLst>
              <a:ext uri="{FF2B5EF4-FFF2-40B4-BE49-F238E27FC236}">
                <a16:creationId xmlns:a16="http://schemas.microsoft.com/office/drawing/2014/main" id="{AAA7AB09-557C-41AD-9113-FF9F68FA1035}"/>
              </a:ext>
            </a:extLst>
          </p:cNvPr>
          <p:cNvSpPr/>
          <p:nvPr/>
        </p:nvSpPr>
        <p:spPr>
          <a:xfrm rot="8100000">
            <a:off x="470134" y="828962"/>
            <a:ext cx="405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350602" y="2472855"/>
            <a:ext cx="27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393626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413147" y="503907"/>
            <a:ext cx="8317706"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307730566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74893063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hasCustomPrompt="1"/>
          </p:nvPr>
        </p:nvSpPr>
        <p:spPr>
          <a:xfrm>
            <a:off x="5263515" y="662938"/>
            <a:ext cx="3468332" cy="5542025"/>
          </a:xfrm>
        </p:spPr>
        <p:txBody>
          <a:bodyPr vert="horz" wrap="square" lIns="0" tIns="0" rIns="0" bIns="0" rtlCol="0" anchor="ctr" anchorCtr="0">
            <a:normAutofit/>
          </a:bodyPr>
          <a:lstStyle>
            <a:lvl1pPr>
              <a:defRPr lang="en-US" dirty="0"/>
            </a:lvl1pPr>
          </a:lstStyle>
          <a:p>
            <a:pPr lvl="0">
              <a:lnSpc>
                <a:spcPct val="100000"/>
              </a:lnSpc>
            </a:pPr>
            <a:r>
              <a:rPr lang="en-US" dirty="0"/>
              <a:t>Click to add title</a:t>
            </a:r>
          </a:p>
        </p:txBody>
      </p:sp>
      <p:sp>
        <p:nvSpPr>
          <p:cNvPr id="9" name="Picture Placeholder 8">
            <a:extLst>
              <a:ext uri="{FF2B5EF4-FFF2-40B4-BE49-F238E27FC236}">
                <a16:creationId xmlns:a16="http://schemas.microsoft.com/office/drawing/2014/main" id="{988CE9D0-E6DB-A38D-ED84-A53D0493E6D0}"/>
              </a:ext>
            </a:extLst>
          </p:cNvPr>
          <p:cNvSpPr>
            <a:spLocks noGrp="1"/>
          </p:cNvSpPr>
          <p:nvPr>
            <p:ph type="pic" sz="quarter" idx="13" hasCustomPrompt="1"/>
          </p:nvPr>
        </p:nvSpPr>
        <p:spPr>
          <a:xfrm>
            <a:off x="0" y="0"/>
            <a:ext cx="4700588" cy="6858000"/>
          </a:xfrm>
        </p:spPr>
        <p:txBody>
          <a:bodyPr>
            <a:normAutofit/>
          </a:bodyPr>
          <a:lstStyle>
            <a:lvl1pPr marL="0" indent="0" algn="ctr">
              <a:buNone/>
              <a:defRPr sz="1500"/>
            </a:lvl1pPr>
          </a:lstStyle>
          <a:p>
            <a:r>
              <a:rPr lang="en-US" dirty="0"/>
              <a:t>Click icon to insert picture</a:t>
            </a:r>
          </a:p>
        </p:txBody>
      </p:sp>
    </p:spTree>
    <p:extLst>
      <p:ext uri="{BB962C8B-B14F-4D97-AF65-F5344CB8AC3E}">
        <p14:creationId xmlns:p14="http://schemas.microsoft.com/office/powerpoint/2010/main" val="411926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ection Title">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076C4EAC-BBDE-1963-BD72-3BD2A47DC59C}"/>
              </a:ext>
            </a:extLst>
          </p:cNvPr>
          <p:cNvSpPr>
            <a:spLocks noGrp="1"/>
          </p:cNvSpPr>
          <p:nvPr>
            <p:ph type="ctrTitle" hasCustomPrompt="1"/>
          </p:nvPr>
        </p:nvSpPr>
        <p:spPr>
          <a:xfrm>
            <a:off x="413148" y="4045464"/>
            <a:ext cx="8336516" cy="2286000"/>
          </a:xfrm>
        </p:spPr>
        <p:txBody>
          <a:bodyPr anchor="ctr">
            <a:noAutofit/>
          </a:bodyPr>
          <a:lstStyle>
            <a:lvl1pPr algn="l">
              <a:defRPr sz="4050"/>
            </a:lvl1pPr>
          </a:lstStyle>
          <a:p>
            <a:r>
              <a:rPr lang="en-US" dirty="0"/>
              <a:t>Click to add title</a:t>
            </a:r>
          </a:p>
        </p:txBody>
      </p:sp>
      <p:sp>
        <p:nvSpPr>
          <p:cNvPr id="8" name="Picture Placeholder 7">
            <a:extLst>
              <a:ext uri="{FF2B5EF4-FFF2-40B4-BE49-F238E27FC236}">
                <a16:creationId xmlns:a16="http://schemas.microsoft.com/office/drawing/2014/main" id="{E592AF4F-2F83-7005-B3AC-6FCC7FB19140}"/>
              </a:ext>
            </a:extLst>
          </p:cNvPr>
          <p:cNvSpPr>
            <a:spLocks noGrp="1"/>
          </p:cNvSpPr>
          <p:nvPr>
            <p:ph type="pic" sz="quarter" idx="13" hasCustomPrompt="1"/>
          </p:nvPr>
        </p:nvSpPr>
        <p:spPr>
          <a:xfrm>
            <a:off x="0" y="4594"/>
            <a:ext cx="9144000" cy="3771878"/>
          </a:xfrm>
        </p:spPr>
        <p:txBody>
          <a:bodyPr>
            <a:noAutofit/>
          </a:bodyPr>
          <a:lstStyle>
            <a:lvl1pPr marL="0" indent="0" algn="ctr">
              <a:buNone/>
              <a:defRPr sz="1500"/>
            </a:lvl1pPr>
          </a:lstStyle>
          <a:p>
            <a:r>
              <a:rPr lang="en-US" dirty="0"/>
              <a:t>Click icon to insert picture</a:t>
            </a:r>
          </a:p>
        </p:txBody>
      </p:sp>
      <p:sp>
        <p:nvSpPr>
          <p:cNvPr id="7" name="Oval 6">
            <a:extLst>
              <a:ext uri="{FF2B5EF4-FFF2-40B4-BE49-F238E27FC236}">
                <a16:creationId xmlns:a16="http://schemas.microsoft.com/office/drawing/2014/main" id="{57BF9F63-86BE-5515-AD3C-59481B3FF4B4}"/>
              </a:ext>
              <a:ext uri="{C183D7F6-B498-43B3-948B-1728B52AA6E4}">
                <adec:decorative xmlns:adec="http://schemas.microsoft.com/office/drawing/2017/decorative" val="1"/>
              </a:ext>
            </a:extLst>
          </p:cNvPr>
          <p:cNvSpPr>
            <a:spLocks noChangeAspect="1"/>
          </p:cNvSpPr>
          <p:nvPr userDrawn="1"/>
        </p:nvSpPr>
        <p:spPr>
          <a:xfrm>
            <a:off x="919330" y="3852225"/>
            <a:ext cx="27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4" name="Date Placeholder 3">
            <a:extLst>
              <a:ext uri="{FF2B5EF4-FFF2-40B4-BE49-F238E27FC236}">
                <a16:creationId xmlns:a16="http://schemas.microsoft.com/office/drawing/2014/main" id="{8C56EB0F-63C8-5F75-A333-3413A9DC6F76}"/>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4D4DE333-25B4-E092-1CC4-C3D20BA2516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a:lstStyle/>
          <a:p>
            <a:fld id="{CBD12358-51D2-46B3-9BDE-DF29528B9454}" type="slidenum">
              <a:rPr lang="en-US" smtClean="0"/>
              <a:t>‹#›</a:t>
            </a:fld>
            <a:endParaRPr lang="en-US" dirty="0"/>
          </a:p>
        </p:txBody>
      </p:sp>
    </p:spTree>
    <p:extLst>
      <p:ext uri="{BB962C8B-B14F-4D97-AF65-F5344CB8AC3E}">
        <p14:creationId xmlns:p14="http://schemas.microsoft.com/office/powerpoint/2010/main" val="1673299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 subtitl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096D26C0-4AFC-33CC-99BE-317E9A844352}"/>
              </a:ext>
            </a:extLst>
          </p:cNvPr>
          <p:cNvSpPr>
            <a:spLocks noGrp="1"/>
          </p:cNvSpPr>
          <p:nvPr>
            <p:ph type="pic" sz="quarter" idx="13" hasCustomPrompt="1"/>
          </p:nvPr>
        </p:nvSpPr>
        <p:spPr>
          <a:xfrm>
            <a:off x="0" y="0"/>
            <a:ext cx="9144000" cy="6858000"/>
          </a:xfrm>
        </p:spPr>
        <p:txBody>
          <a:bodyPr/>
          <a:lstStyle>
            <a:lvl1pPr marL="0" indent="0" algn="ctr">
              <a:buNone/>
              <a:defRPr sz="1500"/>
            </a:lvl1pPr>
          </a:lstStyle>
          <a:p>
            <a:r>
              <a:rPr lang="en-US" dirty="0"/>
              <a:t>Click icon to insert picture</a:t>
            </a:r>
          </a:p>
        </p:txBody>
      </p:sp>
      <p:sp>
        <p:nvSpPr>
          <p:cNvPr id="2" name="Title 1">
            <a:extLst>
              <a:ext uri="{FF2B5EF4-FFF2-40B4-BE49-F238E27FC236}">
                <a16:creationId xmlns:a16="http://schemas.microsoft.com/office/drawing/2014/main" id="{32772C41-A024-2F33-1F04-21E003FA7291}"/>
              </a:ext>
            </a:extLst>
          </p:cNvPr>
          <p:cNvSpPr>
            <a:spLocks noGrp="1"/>
          </p:cNvSpPr>
          <p:nvPr>
            <p:ph type="ctrTitle" hasCustomPrompt="1"/>
          </p:nvPr>
        </p:nvSpPr>
        <p:spPr>
          <a:xfrm>
            <a:off x="1143000" y="1376680"/>
            <a:ext cx="6858000" cy="2286000"/>
          </a:xfrm>
        </p:spPr>
        <p:txBody>
          <a:bodyPr anchor="b">
            <a:noAutofit/>
          </a:bodyPr>
          <a:lstStyle>
            <a:lvl1pPr algn="ctr">
              <a:defRPr sz="4050"/>
            </a:lvl1pPr>
          </a:lstStyle>
          <a:p>
            <a:r>
              <a:rPr lang="en-US" dirty="0"/>
              <a:t>Click to add title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143000" y="3799840"/>
            <a:ext cx="6858000" cy="2286000"/>
          </a:xfrm>
        </p:spPr>
        <p:txBody>
          <a:bodyPr>
            <a:noAutofit/>
          </a:bodyPr>
          <a:lstStyle>
            <a:lvl1pPr marL="0" indent="0" algn="ctr">
              <a:buNone/>
              <a:defRPr sz="135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add subtitle</a:t>
            </a:r>
          </a:p>
        </p:txBody>
      </p:sp>
      <p:sp>
        <p:nvSpPr>
          <p:cNvPr id="4" name="Date Placeholder 3">
            <a:extLst>
              <a:ext uri="{FF2B5EF4-FFF2-40B4-BE49-F238E27FC236}">
                <a16:creationId xmlns:a16="http://schemas.microsoft.com/office/drawing/2014/main" id="{C0070940-5919-2C95-2278-32E50BF14DD1}"/>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1957D599-49CF-19FE-6D86-C5EDB765F41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8931DF1-1C8D-86B9-BFDD-098FFC00FDC2}"/>
              </a:ext>
            </a:extLst>
          </p:cNvPr>
          <p:cNvSpPr>
            <a:spLocks noGrp="1"/>
          </p:cNvSpPr>
          <p:nvPr>
            <p:ph type="sldNum" sz="quarter" idx="12"/>
          </p:nvPr>
        </p:nvSpPr>
        <p:spPr/>
        <p:txBody>
          <a:bodyPr/>
          <a:lstStyle/>
          <a:p>
            <a:fld id="{CBD12358-51D2-46B3-9BDE-DF29528B9454}" type="slidenum">
              <a:rPr lang="en-US" smtClean="0"/>
              <a:t>‹#›</a:t>
            </a:fld>
            <a:endParaRPr lang="en-US" dirty="0"/>
          </a:p>
        </p:txBody>
      </p:sp>
    </p:spTree>
    <p:extLst>
      <p:ext uri="{BB962C8B-B14F-4D97-AF65-F5344CB8AC3E}">
        <p14:creationId xmlns:p14="http://schemas.microsoft.com/office/powerpoint/2010/main" val="360699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wo Content 1">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 uri="{C183D7F6-B498-43B3-948B-1728B52AA6E4}">
                <adec:decorative xmlns:adec="http://schemas.microsoft.com/office/drawing/2017/decorative" val="1"/>
              </a:ext>
            </a:extLst>
          </p:cNvPr>
          <p:cNvSpPr>
            <a:spLocks noChangeAspect="1"/>
          </p:cNvSpPr>
          <p:nvPr/>
        </p:nvSpPr>
        <p:spPr>
          <a:xfrm>
            <a:off x="8302398" y="333375"/>
            <a:ext cx="27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2" name="Title 1">
            <a:extLst>
              <a:ext uri="{FF2B5EF4-FFF2-40B4-BE49-F238E27FC236}">
                <a16:creationId xmlns:a16="http://schemas.microsoft.com/office/drawing/2014/main" id="{8978E540-142B-4A82-9C3F-E61BC190AEED}"/>
              </a:ext>
            </a:extLst>
          </p:cNvPr>
          <p:cNvSpPr>
            <a:spLocks noGrp="1"/>
          </p:cNvSpPr>
          <p:nvPr>
            <p:ph type="title" hasCustomPrompt="1"/>
          </p:nvPr>
        </p:nvSpPr>
        <p:spPr>
          <a:xfrm>
            <a:off x="413147" y="508635"/>
            <a:ext cx="8317706" cy="1332000"/>
          </a:xfrm>
        </p:spPr>
        <p:txBody>
          <a:bodyPr>
            <a:normAutofit/>
          </a:bodyPr>
          <a:lstStyle>
            <a:lvl1pPr>
              <a:lnSpc>
                <a:spcPct val="100000"/>
              </a:lnSpc>
              <a:defRPr sz="3000"/>
            </a:lvl1pPr>
          </a:lstStyle>
          <a:p>
            <a:r>
              <a:rPr lang="en-US" dirty="0"/>
              <a:t>Click to add title</a:t>
            </a:r>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hasCustomPrompt="1"/>
          </p:nvPr>
        </p:nvSpPr>
        <p:spPr>
          <a:xfrm>
            <a:off x="413147" y="2097175"/>
            <a:ext cx="4076700" cy="3995650"/>
          </a:xfrm>
        </p:spPr>
        <p:txBody>
          <a:bodyPr>
            <a:normAutofit/>
          </a:bodyPr>
          <a:lstStyle>
            <a:lvl1pPr marL="0" indent="0">
              <a:spcBef>
                <a:spcPts val="750"/>
              </a:spcBef>
              <a:buNone/>
              <a:defRPr sz="1350">
                <a:solidFill>
                  <a:schemeClr val="tx1"/>
                </a:solidFill>
              </a:defRPr>
            </a:lvl1pPr>
            <a:lvl2pPr marL="171450">
              <a:spcBef>
                <a:spcPts val="750"/>
              </a:spcBef>
              <a:defRPr sz="1350">
                <a:solidFill>
                  <a:schemeClr val="tx1"/>
                </a:solidFill>
              </a:defRPr>
            </a:lvl2pPr>
            <a:lvl3pPr marL="308610" indent="-171450">
              <a:spcBef>
                <a:spcPts val="750"/>
              </a:spcBef>
              <a:defRPr sz="1350">
                <a:solidFill>
                  <a:schemeClr val="tx1"/>
                </a:solidFill>
              </a:defRPr>
            </a:lvl3pPr>
            <a:lvl4pPr marL="445770">
              <a:spcBef>
                <a:spcPts val="750"/>
              </a:spcBef>
              <a:defRPr sz="1350">
                <a:solidFill>
                  <a:schemeClr val="tx1"/>
                </a:solidFill>
              </a:defRPr>
            </a:lvl4pPr>
            <a:lvl5pPr marL="582930">
              <a:spcBef>
                <a:spcPts val="750"/>
              </a:spcBef>
              <a:defRPr sz="1350">
                <a:solidFill>
                  <a:schemeClr val="tx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a:extLst>
              <a:ext uri="{FF2B5EF4-FFF2-40B4-BE49-F238E27FC236}">
                <a16:creationId xmlns:a16="http://schemas.microsoft.com/office/drawing/2014/main" id="{6B65629D-0977-C0EA-5E0B-C4822F43DAEE}"/>
              </a:ext>
            </a:extLst>
          </p:cNvPr>
          <p:cNvSpPr>
            <a:spLocks noGrp="1"/>
          </p:cNvSpPr>
          <p:nvPr>
            <p:ph sz="half" idx="13" hasCustomPrompt="1"/>
          </p:nvPr>
        </p:nvSpPr>
        <p:spPr>
          <a:xfrm>
            <a:off x="4654155" y="2097175"/>
            <a:ext cx="4076700" cy="3995650"/>
          </a:xfrm>
        </p:spPr>
        <p:txBody>
          <a:bodyPr>
            <a:normAutofit/>
          </a:bodyPr>
          <a:lstStyle>
            <a:lvl1pPr marL="0" indent="0">
              <a:spcBef>
                <a:spcPts val="750"/>
              </a:spcBef>
              <a:buNone/>
              <a:defRPr sz="1350">
                <a:solidFill>
                  <a:schemeClr val="tx1"/>
                </a:solidFill>
              </a:defRPr>
            </a:lvl1pPr>
            <a:lvl2pPr marL="171450">
              <a:spcBef>
                <a:spcPts val="750"/>
              </a:spcBef>
              <a:defRPr sz="1350">
                <a:solidFill>
                  <a:schemeClr val="tx1"/>
                </a:solidFill>
              </a:defRPr>
            </a:lvl2pPr>
            <a:lvl3pPr marL="308610" indent="-171450">
              <a:spcBef>
                <a:spcPts val="750"/>
              </a:spcBef>
              <a:defRPr sz="1350">
                <a:solidFill>
                  <a:schemeClr val="tx1"/>
                </a:solidFill>
              </a:defRPr>
            </a:lvl3pPr>
            <a:lvl4pPr marL="445770">
              <a:spcBef>
                <a:spcPts val="750"/>
              </a:spcBef>
              <a:defRPr sz="1350">
                <a:solidFill>
                  <a:schemeClr val="tx1"/>
                </a:solidFill>
              </a:defRPr>
            </a:lvl4pPr>
            <a:lvl5pPr marL="582930">
              <a:spcBef>
                <a:spcPts val="750"/>
              </a:spcBef>
              <a:defRPr sz="1350">
                <a:solidFill>
                  <a:schemeClr val="tx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dirty="0"/>
          </a:p>
        </p:txBody>
      </p:sp>
    </p:spTree>
    <p:extLst>
      <p:ext uri="{BB962C8B-B14F-4D97-AF65-F5344CB8AC3E}">
        <p14:creationId xmlns:p14="http://schemas.microsoft.com/office/powerpoint/2010/main" val="1929982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413147" y="549275"/>
            <a:ext cx="83187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413147" y="2113200"/>
            <a:ext cx="8317706"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263223463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267361" y="879007"/>
            <a:ext cx="550693"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350"/>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350"/>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350"/>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422672" y="474346"/>
            <a:ext cx="8308181" cy="2954655"/>
          </a:xfrm>
        </p:spPr>
        <p:txBody>
          <a:bodyPr vert="horz" wrap="square" lIns="0" tIns="0" rIns="0" bIns="0" rtlCol="0" anchor="b" anchorCtr="0">
            <a:normAutofit/>
          </a:bodyPr>
          <a:lstStyle>
            <a:lvl1pPr>
              <a:defRPr lang="en-US" sz="48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pPr/>
              <a:t>‹#›</a:t>
            </a:fld>
            <a:endParaRPr lang="en-US" dirty="0"/>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424703" y="3629773"/>
            <a:ext cx="8306150" cy="2678953"/>
          </a:xfrm>
        </p:spPr>
        <p:txBody>
          <a:bodyPr>
            <a:normAutofit/>
          </a:bodyPr>
          <a:lstStyle>
            <a:lvl1pPr marL="0" indent="0">
              <a:lnSpc>
                <a:spcPct val="110000"/>
              </a:lnSpc>
              <a:spcBef>
                <a:spcPts val="0"/>
              </a:spcBef>
              <a:buNone/>
              <a:defRPr sz="1800">
                <a:solidFill>
                  <a:schemeClr val="tx1">
                    <a:alpha val="8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8406849" y="4448190"/>
            <a:ext cx="7494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8697703" y="4975802"/>
            <a:ext cx="540000" cy="733713"/>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247365650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8302398" y="333375"/>
            <a:ext cx="27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413147" y="549275"/>
            <a:ext cx="8317706"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413147" y="2097175"/>
            <a:ext cx="40767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4654154" y="2097175"/>
            <a:ext cx="40767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415189351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8318709" y="5893466"/>
            <a:ext cx="27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1" name="Rectangle 10">
            <a:extLst>
              <a:ext uri="{FF2B5EF4-FFF2-40B4-BE49-F238E27FC236}">
                <a16:creationId xmlns:a16="http://schemas.microsoft.com/office/drawing/2014/main" id="{EB89C080-4102-49AE-BDA9-59A4A67E2486}"/>
              </a:ext>
            </a:extLst>
          </p:cNvPr>
          <p:cNvSpPr/>
          <p:nvPr/>
        </p:nvSpPr>
        <p:spPr>
          <a:xfrm>
            <a:off x="8588709" y="5827878"/>
            <a:ext cx="284287"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413147" y="549275"/>
            <a:ext cx="8323163" cy="1332000"/>
          </a:xfrm>
        </p:spPr>
        <p:txBody>
          <a:bodyPr vert="horz" wrap="square" lIns="0" tIns="0" rIns="0" bIns="0" rtlCol="0" anchor="t" anchorCtr="0">
            <a:normAutofit/>
          </a:bodyPr>
          <a:lstStyle>
            <a:lvl1pPr>
              <a:defRPr lang="en-US" sz="24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413148" y="1881275"/>
            <a:ext cx="4077890" cy="535354"/>
          </a:xfrm>
        </p:spPr>
        <p:txBody>
          <a:bodyPr anchor="b">
            <a:normAutofit/>
          </a:bodyPr>
          <a:lstStyle>
            <a:lvl1pPr marL="0" indent="0">
              <a:buNone/>
              <a:defRPr sz="1050" b="0" cap="all" spc="150" baseline="0">
                <a:solidFill>
                  <a:schemeClr val="tx1"/>
                </a:solidFill>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413147" y="2577271"/>
            <a:ext cx="4071836"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4659018" y="1881275"/>
            <a:ext cx="4077294" cy="535354"/>
          </a:xfrm>
        </p:spPr>
        <p:txBody>
          <a:bodyPr vert="horz" wrap="square" lIns="0" tIns="0" rIns="0" bIns="0" rtlCol="0" anchor="b">
            <a:normAutofit/>
          </a:bodyPr>
          <a:lstStyle>
            <a:lvl1pPr>
              <a:defRPr lang="en-US" sz="1050" b="0" cap="all" spc="15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4659018" y="2577271"/>
            <a:ext cx="4077293"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r>
              <a:rPr lang="en-US"/>
              <a:t>20XX</a:t>
            </a:r>
            <a:endParaRPr lang="en-US" dirty="0"/>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347285868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2519362" y="550800"/>
            <a:ext cx="6212485"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r>
              <a:rPr lang="en-US"/>
              <a:t>20XX</a:t>
            </a:r>
            <a:endParaRPr lang="en-US" dirty="0"/>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pPr/>
              <a:t>‹#›</a:t>
            </a:fld>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107433" y="2956689"/>
            <a:ext cx="214196" cy="699884"/>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335496" y="385236"/>
            <a:ext cx="81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467386" y="1514007"/>
            <a:ext cx="550693"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350"/>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350"/>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350"/>
            </a:p>
          </p:txBody>
        </p:sp>
      </p:grpSp>
    </p:spTree>
    <p:extLst>
      <p:ext uri="{BB962C8B-B14F-4D97-AF65-F5344CB8AC3E}">
        <p14:creationId xmlns:p14="http://schemas.microsoft.com/office/powerpoint/2010/main" val="245413379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r>
              <a:rPr lang="en-US"/>
              <a:t>20XX</a:t>
            </a:r>
            <a:endParaRPr lang="en-US" dirty="0"/>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131167432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3712224" y="5111861"/>
            <a:ext cx="947210"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350"/>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350"/>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413148" y="549275"/>
            <a:ext cx="8317706" cy="984885"/>
          </a:xfrm>
        </p:spPr>
        <p:txBody>
          <a:bodyPr anchor="t">
            <a:normAutofit/>
          </a:bodyPr>
          <a:lstStyle>
            <a:lvl1pPr>
              <a:lnSpc>
                <a:spcPct val="100000"/>
              </a:lnSpc>
              <a:defRPr sz="2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3221831" y="1750061"/>
            <a:ext cx="5509022" cy="4342765"/>
          </a:xfrm>
        </p:spPr>
        <p:txBody>
          <a:bodyPr>
            <a:normAutofit/>
          </a:bodyPr>
          <a:lstStyle>
            <a:lvl1pPr>
              <a:defRPr sz="1200"/>
            </a:lvl1pPr>
            <a:lvl2pPr>
              <a:defRPr sz="1200"/>
            </a:lvl2pPr>
            <a:lvl3pPr>
              <a:defRPr sz="1200"/>
            </a:lvl3pPr>
            <a:lvl4pPr>
              <a:defRPr sz="1200"/>
            </a:lvl4pPr>
            <a:lvl5pPr>
              <a:defRPr sz="12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413148" y="1750061"/>
            <a:ext cx="2674144" cy="434276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84548230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413147" y="575410"/>
            <a:ext cx="3375422" cy="984885"/>
          </a:xfrm>
        </p:spPr>
        <p:txBody>
          <a:bodyPr vert="horz" wrap="square" lIns="0" tIns="0" rIns="0" bIns="0" rtlCol="0" anchor="t" anchorCtr="0">
            <a:normAutofit/>
          </a:bodyPr>
          <a:lstStyle>
            <a:lvl1pPr>
              <a:defRPr lang="en-US" sz="24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3950493" y="575409"/>
            <a:ext cx="4780360" cy="5733316"/>
          </a:xfrm>
        </p:spPr>
        <p:txBody>
          <a:bodyPr>
            <a:normAutofit/>
          </a:bodyPr>
          <a:lstStyle>
            <a:lvl1pPr marL="0" indent="0">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413147" y="1776195"/>
            <a:ext cx="3375422" cy="4532530"/>
          </a:xfrm>
        </p:spPr>
        <p:txBody>
          <a:bodyPr anchor="t" anchorCtr="0"/>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31766735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413148" y="550801"/>
            <a:ext cx="8317706"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413147" y="2113863"/>
            <a:ext cx="83187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413147" y="6526448"/>
            <a:ext cx="1971675" cy="115416"/>
          </a:xfrm>
          <a:prstGeom prst="rect">
            <a:avLst/>
          </a:prstGeom>
        </p:spPr>
        <p:txBody>
          <a:bodyPr vert="horz" wrap="square" lIns="0" tIns="0" rIns="0" bIns="0" rtlCol="0" anchor="ctr">
            <a:spAutoFit/>
          </a:bodyPr>
          <a:lstStyle>
            <a:lvl1pPr algn="l">
              <a:defRPr sz="750">
                <a:solidFill>
                  <a:schemeClr val="tx1">
                    <a:alpha val="80000"/>
                  </a:schemeClr>
                </a:solidFill>
              </a:defRPr>
            </a:lvl1pPr>
          </a:lstStyle>
          <a:p>
            <a:r>
              <a:rPr lang="en-US"/>
              <a:t>20XX</a:t>
            </a:r>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2519362" y="6526448"/>
            <a:ext cx="4784408" cy="115416"/>
          </a:xfrm>
          <a:prstGeom prst="rect">
            <a:avLst/>
          </a:prstGeom>
        </p:spPr>
        <p:txBody>
          <a:bodyPr vert="horz" wrap="square" lIns="0" tIns="0" rIns="0" bIns="0" rtlCol="0" anchor="ctr">
            <a:spAutoFit/>
          </a:bodyPr>
          <a:lstStyle>
            <a:lvl1pPr algn="l">
              <a:defRPr sz="750">
                <a:solidFill>
                  <a:schemeClr val="tx1">
                    <a:alpha val="80000"/>
                  </a:schemeClr>
                </a:solidFill>
              </a:defRPr>
            </a:lvl1pPr>
          </a:lstStyle>
          <a:p>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7461647" y="6526448"/>
            <a:ext cx="1269206" cy="115416"/>
          </a:xfrm>
          <a:prstGeom prst="rect">
            <a:avLst/>
          </a:prstGeom>
        </p:spPr>
        <p:txBody>
          <a:bodyPr vert="horz" wrap="square" lIns="0" tIns="0" rIns="0" bIns="0" rtlCol="0" anchor="ctr">
            <a:spAutoFit/>
          </a:bodyPr>
          <a:lstStyle>
            <a:lvl1pPr algn="r">
              <a:defRPr sz="750">
                <a:solidFill>
                  <a:schemeClr val="tx1">
                    <a:alpha val="80000"/>
                  </a:schemeClr>
                </a:solidFill>
              </a:defRPr>
            </a:lvl1pPr>
          </a:lstStyle>
          <a:p>
            <a:fld id="{DBA1B0FB-D917-4C8C-928F-313BD683BF39}" type="slidenum">
              <a:rPr lang="en-US" smtClean="0"/>
              <a:pPr/>
              <a:t>‹#›</a:t>
            </a:fld>
            <a:endParaRPr lang="en-US" dirty="0"/>
          </a:p>
        </p:txBody>
      </p:sp>
    </p:spTree>
    <p:extLst>
      <p:ext uri="{BB962C8B-B14F-4D97-AF65-F5344CB8AC3E}">
        <p14:creationId xmlns:p14="http://schemas.microsoft.com/office/powerpoint/2010/main" val="4222058729"/>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9" r:id="rId13"/>
    <p:sldLayoutId id="2147483722" r:id="rId14"/>
    <p:sldLayoutId id="2147483723" r:id="rId15"/>
  </p:sldLayoutIdLst>
  <p:hf sldNum="0" hdr="0" ftr="0" dt="0"/>
  <p:txStyles>
    <p:titleStyle>
      <a:lvl1pPr algn="l" defTabSz="685800" rtl="0" eaLnBrk="1" latinLnBrk="0" hangingPunct="1">
        <a:lnSpc>
          <a:spcPct val="90000"/>
        </a:lnSpc>
        <a:spcBef>
          <a:spcPct val="0"/>
        </a:spcBef>
        <a:buNone/>
        <a:defRPr lang="en-US" sz="3600" kern="1200" dirty="0">
          <a:solidFill>
            <a:schemeClr val="tx1"/>
          </a:solidFill>
          <a:latin typeface="+mj-lt"/>
          <a:ea typeface="+mj-ea"/>
          <a:cs typeface="+mj-cs"/>
        </a:defRPr>
      </a:lvl1pPr>
    </p:titleStyle>
    <p:bodyStyle>
      <a:lvl1pPr marL="171450" indent="-171450" algn="l" defTabSz="685800" rtl="0" eaLnBrk="1" latinLnBrk="0" hangingPunct="1">
        <a:lnSpc>
          <a:spcPct val="110000"/>
        </a:lnSpc>
        <a:spcBef>
          <a:spcPts val="750"/>
        </a:spcBef>
        <a:spcAft>
          <a:spcPts val="600"/>
        </a:spcAft>
        <a:buFont typeface="Arial" panose="020B0604020202020204" pitchFamily="34" charset="0"/>
        <a:buChar char="•"/>
        <a:defRPr sz="1800" kern="1200">
          <a:solidFill>
            <a:schemeClr val="tx1">
              <a:alpha val="60000"/>
            </a:schemeClr>
          </a:solidFill>
          <a:latin typeface="+mn-lt"/>
          <a:ea typeface="+mn-ea"/>
          <a:cs typeface="+mn-cs"/>
        </a:defRPr>
      </a:lvl1pPr>
      <a:lvl2pPr marL="514350" indent="-171450" algn="l" defTabSz="685800" rtl="0" eaLnBrk="1" latinLnBrk="0" hangingPunct="1">
        <a:lnSpc>
          <a:spcPct val="110000"/>
        </a:lnSpc>
        <a:spcBef>
          <a:spcPts val="375"/>
        </a:spcBef>
        <a:spcAft>
          <a:spcPts val="600"/>
        </a:spcAft>
        <a:buFont typeface="Arial" panose="020B0604020202020204" pitchFamily="34" charset="0"/>
        <a:buChar char="•"/>
        <a:defRPr sz="1200" kern="1200">
          <a:solidFill>
            <a:schemeClr val="tx1">
              <a:alpha val="60000"/>
            </a:schemeClr>
          </a:solidFill>
          <a:latin typeface="+mn-lt"/>
          <a:ea typeface="+mn-ea"/>
          <a:cs typeface="+mn-cs"/>
        </a:defRPr>
      </a:lvl2pPr>
      <a:lvl3pPr marL="857250" indent="-171450" algn="l" defTabSz="685800" rtl="0" eaLnBrk="1" latinLnBrk="0" hangingPunct="1">
        <a:lnSpc>
          <a:spcPct val="110000"/>
        </a:lnSpc>
        <a:spcBef>
          <a:spcPts val="375"/>
        </a:spcBef>
        <a:spcAft>
          <a:spcPts val="600"/>
        </a:spcAft>
        <a:buFont typeface="Arial" panose="020B0604020202020204" pitchFamily="34" charset="0"/>
        <a:buChar char="•"/>
        <a:defRPr sz="1200" kern="1200">
          <a:solidFill>
            <a:schemeClr val="tx1">
              <a:alpha val="60000"/>
            </a:schemeClr>
          </a:solidFill>
          <a:latin typeface="+mn-lt"/>
          <a:ea typeface="+mn-ea"/>
          <a:cs typeface="+mn-cs"/>
        </a:defRPr>
      </a:lvl3pPr>
      <a:lvl4pPr marL="1200150" indent="-171450" algn="l" defTabSz="685800" rtl="0" eaLnBrk="1" latinLnBrk="0" hangingPunct="1">
        <a:lnSpc>
          <a:spcPct val="110000"/>
        </a:lnSpc>
        <a:spcBef>
          <a:spcPts val="375"/>
        </a:spcBef>
        <a:spcAft>
          <a:spcPts val="600"/>
        </a:spcAft>
        <a:buFont typeface="Arial" panose="020B0604020202020204" pitchFamily="34" charset="0"/>
        <a:buChar char="•"/>
        <a:defRPr sz="1200" kern="1200">
          <a:solidFill>
            <a:schemeClr val="tx1">
              <a:alpha val="60000"/>
            </a:schemeClr>
          </a:solidFill>
          <a:latin typeface="+mn-lt"/>
          <a:ea typeface="+mn-ea"/>
          <a:cs typeface="+mn-cs"/>
        </a:defRPr>
      </a:lvl4pPr>
      <a:lvl5pPr marL="1543050" indent="-171450" algn="l" defTabSz="685800" rtl="0" eaLnBrk="1" latinLnBrk="0" hangingPunct="1">
        <a:lnSpc>
          <a:spcPct val="110000"/>
        </a:lnSpc>
        <a:spcBef>
          <a:spcPts val="375"/>
        </a:spcBef>
        <a:spcAft>
          <a:spcPts val="600"/>
        </a:spcAft>
        <a:buFont typeface="Arial" panose="020B0604020202020204" pitchFamily="34" charset="0"/>
        <a:buChar char="•"/>
        <a:defRPr sz="1200" kern="1200">
          <a:solidFill>
            <a:schemeClr val="tx1">
              <a:alpha val="60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2" pos="2880" userDrawn="1">
          <p15:clr>
            <a:srgbClr val="F26B43"/>
          </p15:clr>
        </p15:guide>
        <p15:guide id="33" orient="horz" pos="2160" userDrawn="1">
          <p15:clr>
            <a:srgbClr val="F26B43"/>
          </p15:clr>
        </p15:guide>
        <p15:guide id="34" pos="260" userDrawn="1">
          <p15:clr>
            <a:srgbClr val="F26B43"/>
          </p15:clr>
        </p15:guide>
        <p15:guide id="35" pos="5500" userDrawn="1">
          <p15:clr>
            <a:srgbClr val="F26B43"/>
          </p15:clr>
        </p15:guide>
        <p15:guide id="36" orient="horz" pos="346" userDrawn="1">
          <p15:clr>
            <a:srgbClr val="F26B43"/>
          </p15:clr>
        </p15:guide>
        <p15:guide id="37" orient="horz" pos="3974" userDrawn="1">
          <p15:clr>
            <a:srgbClr val="F26B43"/>
          </p15:clr>
        </p15:guide>
        <p15:guide id="38" pos="618" userDrawn="1">
          <p15:clr>
            <a:srgbClr val="A4A3A4"/>
          </p15:clr>
        </p15:guide>
        <p15:guide id="39" pos="703" userDrawn="1">
          <p15:clr>
            <a:srgbClr val="A4A3A4"/>
          </p15:clr>
        </p15:guide>
        <p15:guide id="40" pos="1060" userDrawn="1">
          <p15:clr>
            <a:srgbClr val="A4A3A4"/>
          </p15:clr>
        </p15:guide>
        <p15:guide id="41" pos="1145" userDrawn="1">
          <p15:clr>
            <a:srgbClr val="A4A3A4"/>
          </p15:clr>
        </p15:guide>
        <p15:guide id="42" pos="1502" userDrawn="1">
          <p15:clr>
            <a:srgbClr val="A4A3A4"/>
          </p15:clr>
        </p15:guide>
        <p15:guide id="43" pos="1587" userDrawn="1">
          <p15:clr>
            <a:srgbClr val="A4A3A4"/>
          </p15:clr>
        </p15:guide>
        <p15:guide id="44" pos="1945" userDrawn="1">
          <p15:clr>
            <a:srgbClr val="A4A3A4"/>
          </p15:clr>
        </p15:guide>
        <p15:guide id="45" pos="2030" userDrawn="1">
          <p15:clr>
            <a:srgbClr val="A4A3A4"/>
          </p15:clr>
        </p15:guide>
        <p15:guide id="46" pos="2387" userDrawn="1">
          <p15:clr>
            <a:srgbClr val="A4A3A4"/>
          </p15:clr>
        </p15:guide>
        <p15:guide id="47" pos="2489" userDrawn="1">
          <p15:clr>
            <a:srgbClr val="A4A3A4"/>
          </p15:clr>
        </p15:guide>
        <p15:guide id="48" pos="2829" userDrawn="1">
          <p15:clr>
            <a:srgbClr val="A4A3A4"/>
          </p15:clr>
        </p15:guide>
        <p15:guide id="49" pos="2931" userDrawn="1">
          <p15:clr>
            <a:srgbClr val="A4A3A4"/>
          </p15:clr>
        </p15:guide>
        <p15:guide id="50" pos="3272" userDrawn="1">
          <p15:clr>
            <a:srgbClr val="A4A3A4"/>
          </p15:clr>
        </p15:guide>
        <p15:guide id="51" pos="3374" userDrawn="1">
          <p15:clr>
            <a:srgbClr val="A4A3A4"/>
          </p15:clr>
        </p15:guide>
        <p15:guide id="52" pos="3713" userDrawn="1">
          <p15:clr>
            <a:srgbClr val="A4A3A4"/>
          </p15:clr>
        </p15:guide>
        <p15:guide id="53" pos="3815" userDrawn="1">
          <p15:clr>
            <a:srgbClr val="A4A3A4"/>
          </p15:clr>
        </p15:guide>
        <p15:guide id="54" pos="4156" userDrawn="1">
          <p15:clr>
            <a:srgbClr val="A4A3A4"/>
          </p15:clr>
        </p15:guide>
        <p15:guide id="55" pos="4258" userDrawn="1">
          <p15:clr>
            <a:srgbClr val="A4A3A4"/>
          </p15:clr>
        </p15:guide>
        <p15:guide id="56" pos="4615" userDrawn="1">
          <p15:clr>
            <a:srgbClr val="A4A3A4"/>
          </p15:clr>
        </p15:guide>
        <p15:guide id="57" pos="4700" userDrawn="1">
          <p15:clr>
            <a:srgbClr val="A4A3A4"/>
          </p15:clr>
        </p15:guide>
        <p15:guide id="58" pos="5057" userDrawn="1">
          <p15:clr>
            <a:srgbClr val="A4A3A4"/>
          </p15:clr>
        </p15:guide>
        <p15:guide id="59" pos="5142" userDrawn="1">
          <p15:clr>
            <a:srgbClr val="A4A3A4"/>
          </p15:clr>
        </p15:guide>
        <p15:guide id="60" orient="horz" pos="3838" userDrawn="1">
          <p15:clr>
            <a:srgbClr val="A4A3A4"/>
          </p15:clr>
        </p15:guide>
        <p15:guide id="61" orient="horz" pos="2092" userDrawn="1">
          <p15:clr>
            <a:srgbClr val="A4A3A4"/>
          </p15:clr>
        </p15:guide>
        <p15:guide id="62" orient="horz" pos="2228" userDrawn="1">
          <p15:clr>
            <a:srgbClr val="A4A3A4"/>
          </p15:clr>
        </p15:guide>
        <p15:guide id="63" orient="horz" pos="845" userDrawn="1">
          <p15:clr>
            <a:srgbClr val="A4A3A4"/>
          </p15:clr>
        </p15:guide>
        <p15:guide id="64" orient="horz" pos="958" userDrawn="1">
          <p15:clr>
            <a:srgbClr val="A4A3A4"/>
          </p15:clr>
        </p15:guide>
        <p15:guide id="65" orient="horz" pos="1480" userDrawn="1">
          <p15:clr>
            <a:srgbClr val="A4A3A4"/>
          </p15:clr>
        </p15:guide>
        <p15:guide id="66" orient="horz" pos="1593" userDrawn="1">
          <p15:clr>
            <a:srgbClr val="A4A3A4"/>
          </p15:clr>
        </p15:guide>
        <p15:guide id="67" orient="horz" pos="2727" userDrawn="1">
          <p15:clr>
            <a:srgbClr val="A4A3A4"/>
          </p15:clr>
        </p15:guide>
        <p15:guide id="68" orient="horz" pos="2840" userDrawn="1">
          <p15:clr>
            <a:srgbClr val="A4A3A4"/>
          </p15:clr>
        </p15:guide>
        <p15:guide id="69" orient="horz" pos="3339" userDrawn="1">
          <p15:clr>
            <a:srgbClr val="A4A3A4"/>
          </p15:clr>
        </p15:guide>
        <p15:guide id="70" orient="horz" pos="3475"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034E89-1952-5288-08A0-70A4A73BE39E}"/>
              </a:ext>
            </a:extLst>
          </p:cNvPr>
          <p:cNvSpPr>
            <a:spLocks noGrp="1"/>
          </p:cNvSpPr>
          <p:nvPr>
            <p:ph type="ctrTitle"/>
          </p:nvPr>
        </p:nvSpPr>
        <p:spPr>
          <a:noFill/>
        </p:spPr>
        <p:txBody>
          <a:bodyPr anchor="ctr"/>
          <a:lstStyle/>
          <a:p>
            <a:pPr algn="ctr"/>
            <a:r>
              <a:rPr lang="en-US" sz="6600" dirty="0"/>
              <a:t>Matthew, Chapters 5-7</a:t>
            </a:r>
          </a:p>
        </p:txBody>
      </p:sp>
      <p:pic>
        <p:nvPicPr>
          <p:cNvPr id="6" name="Picture Placeholder 5" descr="An open book with blue sky and clouds&#10;&#10;Description automatically generated">
            <a:extLst>
              <a:ext uri="{FF2B5EF4-FFF2-40B4-BE49-F238E27FC236}">
                <a16:creationId xmlns:a16="http://schemas.microsoft.com/office/drawing/2014/main" id="{46598E7B-71C0-2C2E-0969-339855B41E4F}"/>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28208" b="28208"/>
          <a:stretch>
            <a:fillRect/>
          </a:stretch>
        </p:blipFill>
        <p:spPr/>
      </p:pic>
      <p:sp>
        <p:nvSpPr>
          <p:cNvPr id="2" name="Title 6">
            <a:extLst>
              <a:ext uri="{FF2B5EF4-FFF2-40B4-BE49-F238E27FC236}">
                <a16:creationId xmlns:a16="http://schemas.microsoft.com/office/drawing/2014/main" id="{A2EE56B4-685D-C550-818E-F01D37F69092}"/>
              </a:ext>
            </a:extLst>
          </p:cNvPr>
          <p:cNvSpPr txBox="1">
            <a:spLocks/>
          </p:cNvSpPr>
          <p:nvPr/>
        </p:nvSpPr>
        <p:spPr>
          <a:xfrm>
            <a:off x="2129746" y="774397"/>
            <a:ext cx="4918165" cy="2347999"/>
          </a:xfrm>
          <a:prstGeom prst="rect">
            <a:avLst/>
          </a:prstGeom>
        </p:spPr>
        <p:txBody>
          <a:bodyPr vert="horz" wrap="square" lIns="0" tIns="0" rIns="0" bIns="0" rtlCol="0" anchor="ctr" anchorCtr="0">
            <a:noAutofit/>
          </a:bodyPr>
          <a:lstStyle>
            <a:lvl1pPr algn="l" defTabSz="685800" rtl="0" eaLnBrk="1" latinLnBrk="0" hangingPunct="1">
              <a:lnSpc>
                <a:spcPct val="90000"/>
              </a:lnSpc>
              <a:spcBef>
                <a:spcPct val="0"/>
              </a:spcBef>
              <a:buNone/>
              <a:defRPr lang="en-US" sz="4050" kern="1200">
                <a:solidFill>
                  <a:schemeClr val="tx1"/>
                </a:solidFill>
                <a:latin typeface="+mj-lt"/>
                <a:ea typeface="+mj-ea"/>
                <a:cs typeface="+mj-cs"/>
              </a:defRPr>
            </a:lvl1pPr>
          </a:lstStyle>
          <a:p>
            <a:pPr algn="ctr"/>
            <a:r>
              <a:rPr lang="en-US" sz="7200" dirty="0">
                <a:solidFill>
                  <a:schemeClr val="bg1"/>
                </a:solidFill>
              </a:rPr>
              <a:t>Jesus’ Lesson Of Contrasts</a:t>
            </a:r>
          </a:p>
        </p:txBody>
      </p:sp>
    </p:spTree>
    <p:extLst>
      <p:ext uri="{BB962C8B-B14F-4D97-AF65-F5344CB8AC3E}">
        <p14:creationId xmlns:p14="http://schemas.microsoft.com/office/powerpoint/2010/main" val="1839748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89B3345-1182-64D5-0826-31CBE11A9DD6}"/>
              </a:ext>
            </a:extLst>
          </p:cNvPr>
          <p:cNvSpPr>
            <a:spLocks noGrp="1"/>
          </p:cNvSpPr>
          <p:nvPr>
            <p:ph type="pic" sz="quarter" idx="13"/>
          </p:nvPr>
        </p:nvSpPr>
        <p:spPr>
          <a:solidFill>
            <a:schemeClr val="tx1"/>
          </a:solidFill>
        </p:spPr>
        <p:txBody>
          <a:bodyPr>
            <a:normAutofit/>
          </a:bodyPr>
          <a:lstStyle/>
          <a:p>
            <a:endParaRPr lang="en-US" sz="2400" dirty="0">
              <a:solidFill>
                <a:schemeClr val="bg1">
                  <a:alpha val="60000"/>
                </a:schemeClr>
              </a:solidFill>
            </a:endParaRPr>
          </a:p>
          <a:p>
            <a:endParaRPr lang="en-US" sz="2400" dirty="0">
              <a:solidFill>
                <a:schemeClr val="bg1">
                  <a:alpha val="60000"/>
                </a:schemeClr>
              </a:solidFill>
            </a:endParaRPr>
          </a:p>
          <a:p>
            <a:pPr algn="l"/>
            <a:endParaRPr lang="en-US" sz="2400" dirty="0">
              <a:latin typeface="+mj-lt"/>
            </a:endParaRPr>
          </a:p>
        </p:txBody>
      </p:sp>
      <p:sp>
        <p:nvSpPr>
          <p:cNvPr id="5" name="Rectangle 4">
            <a:extLst>
              <a:ext uri="{FF2B5EF4-FFF2-40B4-BE49-F238E27FC236}">
                <a16:creationId xmlns:a16="http://schemas.microsoft.com/office/drawing/2014/main" id="{10EDFB30-8139-ADCE-4DE3-92A27B780192}"/>
              </a:ext>
            </a:extLst>
          </p:cNvPr>
          <p:cNvSpPr/>
          <p:nvPr/>
        </p:nvSpPr>
        <p:spPr>
          <a:xfrm>
            <a:off x="2050360" y="768096"/>
            <a:ext cx="5074920"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Matthew 7:13-14</a:t>
            </a:r>
          </a:p>
        </p:txBody>
      </p:sp>
      <p:sp>
        <p:nvSpPr>
          <p:cNvPr id="6" name="Rectangle 5">
            <a:extLst>
              <a:ext uri="{FF2B5EF4-FFF2-40B4-BE49-F238E27FC236}">
                <a16:creationId xmlns:a16="http://schemas.microsoft.com/office/drawing/2014/main" id="{4E01B6F4-C289-F73C-2AFC-2D8DDE8E82B6}"/>
              </a:ext>
            </a:extLst>
          </p:cNvPr>
          <p:cNvSpPr/>
          <p:nvPr/>
        </p:nvSpPr>
        <p:spPr>
          <a:xfrm>
            <a:off x="2049434" y="1256044"/>
            <a:ext cx="5074920"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TWO VERY DIFFERENT WAYS</a:t>
            </a:r>
          </a:p>
        </p:txBody>
      </p:sp>
      <p:sp>
        <p:nvSpPr>
          <p:cNvPr id="9" name="TextBox 8">
            <a:extLst>
              <a:ext uri="{FF2B5EF4-FFF2-40B4-BE49-F238E27FC236}">
                <a16:creationId xmlns:a16="http://schemas.microsoft.com/office/drawing/2014/main" id="{738DD07E-7F6A-1E86-627A-8A8237A5D328}"/>
              </a:ext>
            </a:extLst>
          </p:cNvPr>
          <p:cNvSpPr txBox="1"/>
          <p:nvPr/>
        </p:nvSpPr>
        <p:spPr>
          <a:xfrm>
            <a:off x="5137006" y="2062642"/>
            <a:ext cx="3805289" cy="2797241"/>
          </a:xfrm>
          <a:prstGeom prst="rect">
            <a:avLst/>
          </a:prstGeom>
          <a:noFill/>
        </p:spPr>
        <p:txBody>
          <a:bodyPr wrap="square">
            <a:spAutoFit/>
          </a:bodyPr>
          <a:lstStyle/>
          <a:p>
            <a:pPr>
              <a:lnSpc>
                <a:spcPct val="150000"/>
              </a:lnSpc>
            </a:pPr>
            <a:r>
              <a:rPr lang="en-US" sz="2400" u="sng" dirty="0"/>
              <a:t>Wide and broad</a:t>
            </a:r>
          </a:p>
          <a:p>
            <a:pPr>
              <a:lnSpc>
                <a:spcPct val="150000"/>
              </a:lnSpc>
            </a:pPr>
            <a:r>
              <a:rPr lang="en-US" sz="2400" dirty="0"/>
              <a:t>A busy street</a:t>
            </a:r>
          </a:p>
          <a:p>
            <a:r>
              <a:rPr lang="en-US" sz="2400" dirty="0"/>
              <a:t>II Peter 2:1-2, “… who will secretly bring in destructive heresies …”</a:t>
            </a:r>
          </a:p>
          <a:p>
            <a:pPr>
              <a:lnSpc>
                <a:spcPct val="150000"/>
              </a:lnSpc>
            </a:pPr>
            <a:r>
              <a:rPr lang="en-US" sz="2400" dirty="0"/>
              <a:t>Many will travel this route</a:t>
            </a:r>
          </a:p>
        </p:txBody>
      </p:sp>
      <p:sp>
        <p:nvSpPr>
          <p:cNvPr id="10" name="TextBox 9">
            <a:extLst>
              <a:ext uri="{FF2B5EF4-FFF2-40B4-BE49-F238E27FC236}">
                <a16:creationId xmlns:a16="http://schemas.microsoft.com/office/drawing/2014/main" id="{A1851E58-FAF0-16CF-83A0-74DAF213BF9F}"/>
              </a:ext>
            </a:extLst>
          </p:cNvPr>
          <p:cNvSpPr txBox="1"/>
          <p:nvPr/>
        </p:nvSpPr>
        <p:spPr>
          <a:xfrm>
            <a:off x="604621" y="2146351"/>
            <a:ext cx="3491345" cy="2797241"/>
          </a:xfrm>
          <a:prstGeom prst="rect">
            <a:avLst/>
          </a:prstGeom>
          <a:noFill/>
        </p:spPr>
        <p:txBody>
          <a:bodyPr wrap="square">
            <a:spAutoFit/>
          </a:bodyPr>
          <a:lstStyle/>
          <a:p>
            <a:pPr>
              <a:lnSpc>
                <a:spcPct val="150000"/>
              </a:lnSpc>
            </a:pPr>
            <a:r>
              <a:rPr lang="en-US" sz="2400" u="sng" dirty="0">
                <a:solidFill>
                  <a:schemeClr val="bg1"/>
                </a:solidFill>
              </a:rPr>
              <a:t>Straight and narrow</a:t>
            </a:r>
          </a:p>
          <a:p>
            <a:pPr>
              <a:lnSpc>
                <a:spcPct val="150000"/>
              </a:lnSpc>
            </a:pPr>
            <a:r>
              <a:rPr lang="en-US" sz="2400" dirty="0">
                <a:solidFill>
                  <a:schemeClr val="bg1"/>
                </a:solidFill>
              </a:rPr>
              <a:t>One way – John 14:6</a:t>
            </a:r>
          </a:p>
          <a:p>
            <a:pPr marL="225425" indent="-225425">
              <a:lnSpc>
                <a:spcPct val="150000"/>
              </a:lnSpc>
            </a:pPr>
            <a:r>
              <a:rPr lang="en-US" sz="2400" dirty="0">
                <a:solidFill>
                  <a:schemeClr val="bg1"/>
                </a:solidFill>
              </a:rPr>
              <a:t>	“Only one person wide”</a:t>
            </a:r>
          </a:p>
          <a:p>
            <a:pPr>
              <a:lnSpc>
                <a:spcPct val="150000"/>
              </a:lnSpc>
            </a:pPr>
            <a:endParaRPr lang="en-US" sz="2400" dirty="0">
              <a:solidFill>
                <a:schemeClr val="bg1"/>
              </a:solidFill>
            </a:endParaRPr>
          </a:p>
          <a:p>
            <a:pPr>
              <a:lnSpc>
                <a:spcPct val="150000"/>
              </a:lnSpc>
            </a:pPr>
            <a:r>
              <a:rPr lang="en-US" sz="2400" dirty="0">
                <a:solidFill>
                  <a:schemeClr val="bg1"/>
                </a:solidFill>
              </a:rPr>
              <a:t>Hard to travel, few find it</a:t>
            </a:r>
          </a:p>
        </p:txBody>
      </p:sp>
    </p:spTree>
    <p:extLst>
      <p:ext uri="{BB962C8B-B14F-4D97-AF65-F5344CB8AC3E}">
        <p14:creationId xmlns:p14="http://schemas.microsoft.com/office/powerpoint/2010/main" val="402807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89B3345-1182-64D5-0826-31CBE11A9DD6}"/>
              </a:ext>
            </a:extLst>
          </p:cNvPr>
          <p:cNvSpPr>
            <a:spLocks noGrp="1"/>
          </p:cNvSpPr>
          <p:nvPr>
            <p:ph type="pic" sz="quarter" idx="13"/>
          </p:nvPr>
        </p:nvSpPr>
        <p:spPr>
          <a:solidFill>
            <a:schemeClr val="tx1"/>
          </a:solidFill>
        </p:spPr>
        <p:txBody>
          <a:bodyPr>
            <a:normAutofit/>
          </a:bodyPr>
          <a:lstStyle/>
          <a:p>
            <a:endParaRPr lang="en-US" sz="2400" dirty="0">
              <a:solidFill>
                <a:schemeClr val="bg1">
                  <a:alpha val="60000"/>
                </a:schemeClr>
              </a:solidFill>
            </a:endParaRPr>
          </a:p>
          <a:p>
            <a:endParaRPr lang="en-US" sz="2400" dirty="0">
              <a:solidFill>
                <a:schemeClr val="bg1">
                  <a:alpha val="60000"/>
                </a:schemeClr>
              </a:solidFill>
            </a:endParaRPr>
          </a:p>
          <a:p>
            <a:pPr algn="l"/>
            <a:endParaRPr lang="en-US" sz="2400" dirty="0">
              <a:latin typeface="+mj-lt"/>
            </a:endParaRPr>
          </a:p>
        </p:txBody>
      </p:sp>
      <p:sp>
        <p:nvSpPr>
          <p:cNvPr id="5" name="Rectangle 4">
            <a:extLst>
              <a:ext uri="{FF2B5EF4-FFF2-40B4-BE49-F238E27FC236}">
                <a16:creationId xmlns:a16="http://schemas.microsoft.com/office/drawing/2014/main" id="{10EDFB30-8139-ADCE-4DE3-92A27B780192}"/>
              </a:ext>
            </a:extLst>
          </p:cNvPr>
          <p:cNvSpPr/>
          <p:nvPr/>
        </p:nvSpPr>
        <p:spPr>
          <a:xfrm>
            <a:off x="2331460" y="763641"/>
            <a:ext cx="4682837"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Matthew 7:24-27</a:t>
            </a:r>
          </a:p>
        </p:txBody>
      </p:sp>
      <p:sp>
        <p:nvSpPr>
          <p:cNvPr id="6" name="Rectangle 5">
            <a:extLst>
              <a:ext uri="{FF2B5EF4-FFF2-40B4-BE49-F238E27FC236}">
                <a16:creationId xmlns:a16="http://schemas.microsoft.com/office/drawing/2014/main" id="{4E01B6F4-C289-F73C-2AFC-2D8DDE8E82B6}"/>
              </a:ext>
            </a:extLst>
          </p:cNvPr>
          <p:cNvSpPr/>
          <p:nvPr/>
        </p:nvSpPr>
        <p:spPr>
          <a:xfrm>
            <a:off x="2331720" y="1270112"/>
            <a:ext cx="4682837"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TWO TYPES OF BUILDERS</a:t>
            </a:r>
          </a:p>
        </p:txBody>
      </p:sp>
      <p:sp>
        <p:nvSpPr>
          <p:cNvPr id="9" name="TextBox 8">
            <a:extLst>
              <a:ext uri="{FF2B5EF4-FFF2-40B4-BE49-F238E27FC236}">
                <a16:creationId xmlns:a16="http://schemas.microsoft.com/office/drawing/2014/main" id="{738DD07E-7F6A-1E86-627A-8A8237A5D328}"/>
              </a:ext>
            </a:extLst>
          </p:cNvPr>
          <p:cNvSpPr txBox="1"/>
          <p:nvPr/>
        </p:nvSpPr>
        <p:spPr>
          <a:xfrm>
            <a:off x="5137006" y="2062642"/>
            <a:ext cx="3805289" cy="2308324"/>
          </a:xfrm>
          <a:prstGeom prst="rect">
            <a:avLst/>
          </a:prstGeom>
          <a:noFill/>
        </p:spPr>
        <p:txBody>
          <a:bodyPr wrap="square">
            <a:spAutoFit/>
          </a:bodyPr>
          <a:lstStyle/>
          <a:p>
            <a:r>
              <a:rPr lang="en-US" sz="2400" u="sng" dirty="0"/>
              <a:t>Sand</a:t>
            </a:r>
          </a:p>
          <a:p>
            <a:r>
              <a:rPr lang="en-US" sz="2400" dirty="0"/>
              <a:t>“Foolish man”</a:t>
            </a:r>
          </a:p>
          <a:p>
            <a:r>
              <a:rPr lang="en-US" sz="2400" dirty="0"/>
              <a:t>II Thessalonians 1:8-10, “… inflicting vengeance on </a:t>
            </a:r>
            <a:r>
              <a:rPr lang="en-US" sz="2400" b="1" dirty="0"/>
              <a:t>those who do not know God</a:t>
            </a:r>
            <a:r>
              <a:rPr lang="en-US" sz="2400" dirty="0"/>
              <a:t>”</a:t>
            </a:r>
          </a:p>
        </p:txBody>
      </p:sp>
      <p:sp>
        <p:nvSpPr>
          <p:cNvPr id="10" name="TextBox 9">
            <a:extLst>
              <a:ext uri="{FF2B5EF4-FFF2-40B4-BE49-F238E27FC236}">
                <a16:creationId xmlns:a16="http://schemas.microsoft.com/office/drawing/2014/main" id="{A1851E58-FAF0-16CF-83A0-74DAF213BF9F}"/>
              </a:ext>
            </a:extLst>
          </p:cNvPr>
          <p:cNvSpPr txBox="1"/>
          <p:nvPr/>
        </p:nvSpPr>
        <p:spPr>
          <a:xfrm>
            <a:off x="436419" y="2062642"/>
            <a:ext cx="3491345" cy="2677656"/>
          </a:xfrm>
          <a:prstGeom prst="rect">
            <a:avLst/>
          </a:prstGeom>
          <a:noFill/>
        </p:spPr>
        <p:txBody>
          <a:bodyPr wrap="square">
            <a:spAutoFit/>
          </a:bodyPr>
          <a:lstStyle/>
          <a:p>
            <a:r>
              <a:rPr lang="en-US" sz="2400" u="sng" dirty="0">
                <a:solidFill>
                  <a:schemeClr val="bg1"/>
                </a:solidFill>
              </a:rPr>
              <a:t>Bedrock</a:t>
            </a:r>
          </a:p>
          <a:p>
            <a:r>
              <a:rPr lang="en-US" sz="2400" dirty="0">
                <a:solidFill>
                  <a:schemeClr val="bg1"/>
                </a:solidFill>
              </a:rPr>
              <a:t>“Wise man”</a:t>
            </a:r>
          </a:p>
          <a:p>
            <a:r>
              <a:rPr lang="en-US" sz="2400" dirty="0">
                <a:solidFill>
                  <a:schemeClr val="bg1"/>
                </a:solidFill>
              </a:rPr>
              <a:t>Hebrews 5:9, “And being made perfect, he became the source of eternal salvation to </a:t>
            </a:r>
            <a:r>
              <a:rPr lang="en-US" sz="2400" b="1" dirty="0">
                <a:solidFill>
                  <a:schemeClr val="bg1"/>
                </a:solidFill>
              </a:rPr>
              <a:t>all who obey him</a:t>
            </a:r>
            <a:r>
              <a:rPr lang="en-US" sz="2400" dirty="0">
                <a:solidFill>
                  <a:schemeClr val="bg1"/>
                </a:solidFill>
              </a:rPr>
              <a:t>”</a:t>
            </a:r>
          </a:p>
        </p:txBody>
      </p:sp>
    </p:spTree>
    <p:extLst>
      <p:ext uri="{BB962C8B-B14F-4D97-AF65-F5344CB8AC3E}">
        <p14:creationId xmlns:p14="http://schemas.microsoft.com/office/powerpoint/2010/main" val="946730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2">
            <a:extLst>
              <a:ext uri="{FF2B5EF4-FFF2-40B4-BE49-F238E27FC236}">
                <a16:creationId xmlns:a16="http://schemas.microsoft.com/office/drawing/2014/main" id="{E460EFD0-A0C7-8C27-9EB7-A08246F88A4D}"/>
              </a:ext>
            </a:extLst>
          </p:cNvPr>
          <p:cNvSpPr>
            <a:spLocks noGrp="1"/>
          </p:cNvSpPr>
          <p:nvPr>
            <p:ph type="pic" sz="quarter" idx="13"/>
          </p:nvPr>
        </p:nvSpPr>
        <p:spPr>
          <a:xfrm>
            <a:off x="0" y="0"/>
            <a:ext cx="4700588" cy="6858000"/>
          </a:xfrm>
          <a:solidFill>
            <a:schemeClr val="tx1"/>
          </a:solidFill>
        </p:spPr>
        <p:txBody>
          <a:bodyPr>
            <a:normAutofit/>
          </a:bodyPr>
          <a:lstStyle/>
          <a:p>
            <a:endParaRPr lang="en-US" sz="2400" dirty="0">
              <a:solidFill>
                <a:schemeClr val="bg1">
                  <a:alpha val="60000"/>
                </a:schemeClr>
              </a:solidFill>
            </a:endParaRPr>
          </a:p>
          <a:p>
            <a:endParaRPr lang="en-US" sz="2400" dirty="0">
              <a:solidFill>
                <a:schemeClr val="bg1">
                  <a:alpha val="60000"/>
                </a:schemeClr>
              </a:solidFill>
            </a:endParaRPr>
          </a:p>
          <a:p>
            <a:pPr algn="l"/>
            <a:endParaRPr lang="en-US" sz="2400" dirty="0">
              <a:latin typeface="+mj-lt"/>
            </a:endParaRPr>
          </a:p>
        </p:txBody>
      </p:sp>
      <p:sp>
        <p:nvSpPr>
          <p:cNvPr id="7" name="Title 6">
            <a:extLst>
              <a:ext uri="{FF2B5EF4-FFF2-40B4-BE49-F238E27FC236}">
                <a16:creationId xmlns:a16="http://schemas.microsoft.com/office/drawing/2014/main" id="{8A84D4AF-8D29-5A55-F3F8-1E928E3B08FF}"/>
              </a:ext>
            </a:extLst>
          </p:cNvPr>
          <p:cNvSpPr>
            <a:spLocks noGrp="1"/>
          </p:cNvSpPr>
          <p:nvPr>
            <p:ph type="ctrTitle"/>
          </p:nvPr>
        </p:nvSpPr>
        <p:spPr>
          <a:xfrm>
            <a:off x="1143000" y="1061952"/>
            <a:ext cx="6858000" cy="1738399"/>
          </a:xfrm>
        </p:spPr>
        <p:txBody>
          <a:bodyPr/>
          <a:lstStyle/>
          <a:p>
            <a:r>
              <a:rPr lang="en-US" sz="6000" dirty="0">
                <a:solidFill>
                  <a:schemeClr val="bg1"/>
                </a:solidFill>
              </a:rPr>
              <a:t>Which One</a:t>
            </a:r>
            <a:r>
              <a:rPr lang="en-US" sz="6000" dirty="0"/>
              <a:t> Are YOU?</a:t>
            </a:r>
            <a:br>
              <a:rPr lang="en-US" sz="6000" dirty="0"/>
            </a:br>
            <a:r>
              <a:rPr lang="en-US" sz="6000" dirty="0">
                <a:solidFill>
                  <a:schemeClr val="bg1"/>
                </a:solidFill>
              </a:rPr>
              <a:t>Wise or </a:t>
            </a:r>
            <a:r>
              <a:rPr lang="en-US" sz="6000" dirty="0"/>
              <a:t>Foolish</a:t>
            </a:r>
          </a:p>
        </p:txBody>
      </p:sp>
      <p:sp>
        <p:nvSpPr>
          <p:cNvPr id="2" name="TextBox 1">
            <a:extLst>
              <a:ext uri="{FF2B5EF4-FFF2-40B4-BE49-F238E27FC236}">
                <a16:creationId xmlns:a16="http://schemas.microsoft.com/office/drawing/2014/main" id="{90A565E9-3C5F-493A-5C09-0A6CDEC6116B}"/>
              </a:ext>
            </a:extLst>
          </p:cNvPr>
          <p:cNvSpPr txBox="1"/>
          <p:nvPr/>
        </p:nvSpPr>
        <p:spPr>
          <a:xfrm>
            <a:off x="954528" y="2733115"/>
            <a:ext cx="7049986" cy="2562240"/>
          </a:xfrm>
          <a:prstGeom prst="rect">
            <a:avLst/>
          </a:prstGeom>
          <a:noFill/>
        </p:spPr>
        <p:txBody>
          <a:bodyPr wrap="square" rtlCol="0">
            <a:spAutoFit/>
          </a:bodyPr>
          <a:lstStyle/>
          <a:p>
            <a:pPr algn="ctr"/>
            <a:r>
              <a:rPr lang="en-US" sz="3000" dirty="0">
                <a:solidFill>
                  <a:schemeClr val="bg1"/>
                </a:solidFill>
              </a:rPr>
              <a:t>It’s the Difference Betw</a:t>
            </a:r>
            <a:r>
              <a:rPr lang="en-US" sz="3000" dirty="0"/>
              <a:t>een Eternal Salvation </a:t>
            </a:r>
            <a:r>
              <a:rPr lang="en-US" sz="3000" dirty="0">
                <a:solidFill>
                  <a:schemeClr val="bg1"/>
                </a:solidFill>
              </a:rPr>
              <a:t>and Eternal Co</a:t>
            </a:r>
            <a:r>
              <a:rPr lang="en-US" sz="3000" dirty="0"/>
              <a:t>ndemnation</a:t>
            </a:r>
          </a:p>
          <a:p>
            <a:pPr algn="ctr"/>
            <a:r>
              <a:rPr lang="en-US" sz="3000" dirty="0">
                <a:solidFill>
                  <a:schemeClr val="bg1"/>
                </a:solidFill>
              </a:rPr>
              <a:t>And We All Will Choos</a:t>
            </a:r>
            <a:r>
              <a:rPr lang="en-US" sz="3000" dirty="0"/>
              <a:t>e One or The Other</a:t>
            </a:r>
          </a:p>
          <a:p>
            <a:pPr algn="ctr"/>
            <a:endParaRPr lang="en-US" sz="3000" dirty="0"/>
          </a:p>
          <a:p>
            <a:pPr algn="ctr"/>
            <a:r>
              <a:rPr lang="en-US" sz="4050" b="1" i="1" dirty="0">
                <a:solidFill>
                  <a:schemeClr val="bg1"/>
                </a:solidFill>
                <a:effectLst>
                  <a:outerShdw blurRad="38100" dist="38100" dir="2700000" algn="tl">
                    <a:srgbClr val="000000">
                      <a:alpha val="43137"/>
                    </a:srgbClr>
                  </a:outerShdw>
                </a:effectLst>
              </a:rPr>
              <a:t>Which Will It </a:t>
            </a:r>
            <a:r>
              <a:rPr lang="en-US" sz="4050" b="1" i="1" dirty="0">
                <a:effectLst>
                  <a:outerShdw blurRad="38100" dist="38100" dir="2700000" algn="tl">
                    <a:srgbClr val="000000">
                      <a:alpha val="43137"/>
                    </a:srgbClr>
                  </a:outerShdw>
                </a:effectLst>
              </a:rPr>
              <a:t>Be For YOU?</a:t>
            </a:r>
          </a:p>
        </p:txBody>
      </p:sp>
    </p:spTree>
    <p:extLst>
      <p:ext uri="{BB962C8B-B14F-4D97-AF65-F5344CB8AC3E}">
        <p14:creationId xmlns:p14="http://schemas.microsoft.com/office/powerpoint/2010/main" val="250385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82880" y="1051560"/>
            <a:ext cx="8796528" cy="5740033"/>
          </a:xfrm>
        </p:spPr>
        <p:txBody>
          <a:bodyPr wrap="square">
            <a:spAutoFit/>
          </a:bodyPr>
          <a:lstStyle/>
          <a:p>
            <a:pPr>
              <a:lnSpc>
                <a:spcPct val="100000"/>
              </a:lnSpc>
              <a:spcBef>
                <a:spcPts val="0"/>
              </a:spcBef>
              <a:spcAft>
                <a:spcPts val="600"/>
              </a:spcAft>
              <a:buClr>
                <a:schemeClr val="bg1"/>
              </a:buClr>
              <a:buSzPct val="100000"/>
              <a:buFont typeface="Arial" panose="020B0604020202020204" pitchFamily="34" charset="0"/>
              <a:buChar char="•"/>
            </a:pPr>
            <a:r>
              <a:rPr lang="en-US" sz="3200" b="1" cap="none" dirty="0">
                <a:solidFill>
                  <a:schemeClr val="tx1"/>
                </a:solidFill>
                <a:cs typeface="Arial" panose="020B0604020202020204" pitchFamily="34" charset="0"/>
              </a:rPr>
              <a:t>Will You </a:t>
            </a:r>
            <a:r>
              <a:rPr lang="en-US" sz="3200" b="1" dirty="0">
                <a:solidFill>
                  <a:schemeClr val="tx1"/>
                </a:solidFill>
                <a:cs typeface="Arial" panose="020B0604020202020204" pitchFamily="34" charset="0"/>
              </a:rPr>
              <a:t>Hear the Word of God</a:t>
            </a:r>
          </a:p>
          <a:p>
            <a:pPr lvl="1">
              <a:lnSpc>
                <a:spcPct val="100000"/>
              </a:lnSpc>
              <a:spcBef>
                <a:spcPts val="0"/>
              </a:spcBef>
              <a:spcAft>
                <a:spcPts val="600"/>
              </a:spcAft>
              <a:buClr>
                <a:schemeClr val="bg1"/>
              </a:buClr>
              <a:buSzPct val="100000"/>
              <a:buFont typeface="Arial" panose="020B0604020202020204" pitchFamily="34" charset="0"/>
              <a:buChar char="•"/>
            </a:pPr>
            <a:r>
              <a:rPr lang="en-US" sz="3200" dirty="0">
                <a:solidFill>
                  <a:schemeClr val="tx1"/>
                </a:solidFill>
                <a:cs typeface="Arial" panose="020B0604020202020204" pitchFamily="34" charset="0"/>
              </a:rPr>
              <a:t>James 1:21 – “Therefore put away all filthiness and rampant wickedness and receive with meekness the implanted word, which is able to save your souls.”</a:t>
            </a:r>
          </a:p>
          <a:p>
            <a:pPr>
              <a:lnSpc>
                <a:spcPct val="100000"/>
              </a:lnSpc>
              <a:spcBef>
                <a:spcPts val="0"/>
              </a:spcBef>
              <a:spcAft>
                <a:spcPts val="600"/>
              </a:spcAft>
              <a:buClr>
                <a:schemeClr val="bg1"/>
              </a:buClr>
              <a:buSzPct val="100000"/>
              <a:buFont typeface="Arial" panose="020B0604020202020204" pitchFamily="34" charset="0"/>
              <a:buChar char="•"/>
            </a:pPr>
            <a:r>
              <a:rPr lang="en-US" sz="3200" b="1" dirty="0">
                <a:solidFill>
                  <a:schemeClr val="tx1"/>
                </a:solidFill>
                <a:cs typeface="Arial" panose="020B0604020202020204" pitchFamily="34" charset="0"/>
              </a:rPr>
              <a:t>Will You Believe the Gospel message</a:t>
            </a:r>
          </a:p>
          <a:p>
            <a:pPr lvl="1">
              <a:lnSpc>
                <a:spcPct val="100000"/>
              </a:lnSpc>
              <a:spcBef>
                <a:spcPts val="0"/>
              </a:spcBef>
              <a:spcAft>
                <a:spcPts val="600"/>
              </a:spcAft>
              <a:buClr>
                <a:schemeClr val="bg1"/>
              </a:buClr>
              <a:buSzPct val="100000"/>
              <a:buFont typeface="Arial" panose="020B0604020202020204" pitchFamily="34" charset="0"/>
              <a:buChar char="•"/>
            </a:pPr>
            <a:r>
              <a:rPr lang="en-US" sz="3200" dirty="0">
                <a:solidFill>
                  <a:schemeClr val="tx1"/>
                </a:solidFill>
                <a:cs typeface="Arial" panose="020B0604020202020204" pitchFamily="34" charset="0"/>
              </a:rPr>
              <a:t>Hebrews 11:6 – “And without faith it is impossible to please him, for whoever would draw near to God must believe that he exists and that he rewards those who seek him.”</a:t>
            </a:r>
          </a:p>
        </p:txBody>
      </p:sp>
      <p:sp>
        <p:nvSpPr>
          <p:cNvPr id="3" name="Title 1">
            <a:extLst>
              <a:ext uri="{FF2B5EF4-FFF2-40B4-BE49-F238E27FC236}">
                <a16:creationId xmlns:a16="http://schemas.microsoft.com/office/drawing/2014/main" id="{F7DDD2F6-6553-80A9-7069-202D912A26E4}"/>
              </a:ext>
            </a:extLst>
          </p:cNvPr>
          <p:cNvSpPr>
            <a:spLocks noGrp="1"/>
          </p:cNvSpPr>
          <p:nvPr>
            <p:ph type="title"/>
          </p:nvPr>
        </p:nvSpPr>
        <p:spPr>
          <a:xfrm>
            <a:off x="182880" y="274320"/>
            <a:ext cx="7664362" cy="553998"/>
          </a:xfrm>
        </p:spPr>
        <p:txBody>
          <a:bodyPr wrap="square">
            <a:spAutoFit/>
          </a:bodyPr>
          <a:lstStyle/>
          <a:p>
            <a:r>
              <a:rPr lang="en-US" sz="4000" b="1" dirty="0">
                <a:solidFill>
                  <a:schemeClr val="tx1"/>
                </a:solidFill>
                <a:latin typeface="+mn-lt"/>
              </a:rPr>
              <a:t>What Will Your Answer Be?</a:t>
            </a:r>
          </a:p>
        </p:txBody>
      </p:sp>
    </p:spTree>
    <p:extLst>
      <p:ext uri="{BB962C8B-B14F-4D97-AF65-F5344CB8AC3E}">
        <p14:creationId xmlns:p14="http://schemas.microsoft.com/office/powerpoint/2010/main" val="403274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82880" y="1051560"/>
            <a:ext cx="8796528" cy="5416868"/>
          </a:xfrm>
        </p:spPr>
        <p:txBody>
          <a:bodyPr wrap="square">
            <a:spAutoFit/>
          </a:bodyPr>
          <a:lstStyle/>
          <a:p>
            <a:pPr>
              <a:lnSpc>
                <a:spcPct val="100000"/>
              </a:lnSpc>
              <a:spcBef>
                <a:spcPts val="0"/>
              </a:spcBef>
              <a:spcAft>
                <a:spcPts val="0"/>
              </a:spcAft>
              <a:buClr>
                <a:schemeClr val="bg1"/>
              </a:buClr>
              <a:buSzPct val="100000"/>
              <a:buFont typeface="Arial" panose="020B0604020202020204" pitchFamily="34" charset="0"/>
              <a:buChar char="•"/>
            </a:pPr>
            <a:r>
              <a:rPr lang="en-US" sz="3200" b="1" dirty="0">
                <a:solidFill>
                  <a:schemeClr val="tx1"/>
                </a:solidFill>
                <a:cs typeface="Arial" panose="020B0604020202020204" pitchFamily="34" charset="0"/>
              </a:rPr>
              <a:t>Will You Repent of your sins</a:t>
            </a:r>
          </a:p>
          <a:p>
            <a:pPr lvl="1">
              <a:lnSpc>
                <a:spcPct val="100000"/>
              </a:lnSpc>
              <a:spcBef>
                <a:spcPts val="0"/>
              </a:spcBef>
              <a:spcAft>
                <a:spcPts val="0"/>
              </a:spcAft>
              <a:buClr>
                <a:schemeClr val="bg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lvl="1">
              <a:lnSpc>
                <a:spcPct val="100000"/>
              </a:lnSpc>
              <a:spcBef>
                <a:spcPts val="0"/>
              </a:spcBef>
              <a:spcAft>
                <a:spcPts val="0"/>
              </a:spcAft>
              <a:buClr>
                <a:schemeClr val="bg1"/>
              </a:buClr>
              <a:buSzPct val="100000"/>
              <a:buFont typeface="Arial" panose="020B0604020202020204" pitchFamily="34" charset="0"/>
              <a:buChar char="•"/>
            </a:pPr>
            <a:endParaRPr lang="en-US" sz="3200" dirty="0">
              <a:solidFill>
                <a:schemeClr val="tx1"/>
              </a:solidFill>
              <a:cs typeface="Arial" panose="020B0604020202020204" pitchFamily="34" charset="0"/>
            </a:endParaRPr>
          </a:p>
          <a:p>
            <a:pPr>
              <a:lnSpc>
                <a:spcPct val="100000"/>
              </a:lnSpc>
              <a:spcBef>
                <a:spcPts val="0"/>
              </a:spcBef>
              <a:spcAft>
                <a:spcPts val="0"/>
              </a:spcAft>
              <a:buClr>
                <a:schemeClr val="bg1"/>
              </a:buClr>
              <a:buSzPct val="100000"/>
              <a:buFont typeface="Arial" panose="020B0604020202020204" pitchFamily="34" charset="0"/>
              <a:buChar char="•"/>
            </a:pPr>
            <a:r>
              <a:rPr lang="en-US" sz="3200" b="1" dirty="0">
                <a:solidFill>
                  <a:schemeClr val="tx1"/>
                </a:solidFill>
                <a:cs typeface="Arial" panose="020B0604020202020204" pitchFamily="34" charset="0"/>
              </a:rPr>
              <a:t>Will You Confess that Jesus is the Son of God</a:t>
            </a:r>
          </a:p>
          <a:p>
            <a:pPr lvl="1">
              <a:lnSpc>
                <a:spcPct val="100000"/>
              </a:lnSpc>
              <a:spcBef>
                <a:spcPts val="0"/>
              </a:spcBef>
              <a:spcAft>
                <a:spcPts val="0"/>
              </a:spcAft>
              <a:buClr>
                <a:schemeClr val="bg1"/>
              </a:buClr>
              <a:buSzPct val="100000"/>
              <a:buFont typeface="Arial" panose="020B0604020202020204" pitchFamily="34" charset="0"/>
              <a:buChar char="•"/>
            </a:pPr>
            <a:r>
              <a:rPr lang="en-US" sz="3200" dirty="0">
                <a:solidFill>
                  <a:schemeClr val="tx1"/>
                </a:solidFill>
                <a:cs typeface="Arial" panose="020B0604020202020204" pitchFamily="34" charset="0"/>
              </a:rPr>
              <a:t>Romans 10:9-10 – “… because, if you confess with your mouth that Jesus is Lord and believe in your heart that God raised him from the dead, you will be saved. For with the heart one believes and is justified, and with the mouth one confesses and is saved.”</a:t>
            </a:r>
          </a:p>
        </p:txBody>
      </p:sp>
      <p:sp>
        <p:nvSpPr>
          <p:cNvPr id="5" name="Title 1">
            <a:extLst>
              <a:ext uri="{FF2B5EF4-FFF2-40B4-BE49-F238E27FC236}">
                <a16:creationId xmlns:a16="http://schemas.microsoft.com/office/drawing/2014/main" id="{1D4FCC18-1D51-9FB1-A6CF-FDFE07E8F881}"/>
              </a:ext>
            </a:extLst>
          </p:cNvPr>
          <p:cNvSpPr>
            <a:spLocks noGrp="1"/>
          </p:cNvSpPr>
          <p:nvPr>
            <p:ph type="title"/>
          </p:nvPr>
        </p:nvSpPr>
        <p:spPr>
          <a:xfrm>
            <a:off x="182880" y="274320"/>
            <a:ext cx="7664362" cy="553998"/>
          </a:xfrm>
        </p:spPr>
        <p:txBody>
          <a:bodyPr wrap="square">
            <a:spAutoFit/>
          </a:bodyPr>
          <a:lstStyle/>
          <a:p>
            <a:r>
              <a:rPr lang="en-US" sz="4000" b="1" dirty="0">
                <a:solidFill>
                  <a:schemeClr val="tx1"/>
                </a:solidFill>
                <a:latin typeface="+mn-lt"/>
              </a:rPr>
              <a:t>What Will Your Answer Be?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82880" y="1051560"/>
            <a:ext cx="8796528" cy="4755148"/>
          </a:xfrm>
        </p:spPr>
        <p:txBody>
          <a:bodyPr wrap="square">
            <a:spAutoFit/>
          </a:bodyPr>
          <a:lstStyle/>
          <a:p>
            <a:pPr>
              <a:lnSpc>
                <a:spcPct val="100000"/>
              </a:lnSpc>
              <a:spcBef>
                <a:spcPts val="0"/>
              </a:spcBef>
              <a:spcAft>
                <a:spcPts val="600"/>
              </a:spcAft>
              <a:buClr>
                <a:schemeClr val="bg1"/>
              </a:buClr>
              <a:buSzPct val="100000"/>
              <a:buFont typeface="Arial" panose="020B0604020202020204" pitchFamily="34" charset="0"/>
              <a:buChar char="•"/>
            </a:pPr>
            <a:r>
              <a:rPr lang="en-US" sz="3200" b="1" dirty="0">
                <a:solidFill>
                  <a:schemeClr val="tx1"/>
                </a:solidFill>
                <a:cs typeface="Arial" panose="020B0604020202020204" pitchFamily="34" charset="0"/>
              </a:rPr>
              <a:t>Will You Be immersed in water</a:t>
            </a:r>
          </a:p>
          <a:p>
            <a:pPr lvl="1">
              <a:lnSpc>
                <a:spcPct val="100000"/>
              </a:lnSpc>
              <a:spcBef>
                <a:spcPts val="0"/>
              </a:spcBef>
              <a:spcAft>
                <a:spcPts val="600"/>
              </a:spcAft>
              <a:buClr>
                <a:schemeClr val="bg1"/>
              </a:buClr>
              <a:buSzPct val="100000"/>
              <a:buFont typeface="Arial" panose="020B0604020202020204" pitchFamily="34" charset="0"/>
              <a:buChar char="•"/>
            </a:pPr>
            <a:r>
              <a:rPr lang="en-US" sz="3200" dirty="0">
                <a:solidFill>
                  <a:schemeClr val="tx1"/>
                </a:solidFill>
                <a:cs typeface="Arial" panose="020B0604020202020204" pitchFamily="34" charset="0"/>
              </a:rPr>
              <a:t> Acts 2:38 – “And Peter said to them, ‘Repent and be baptized every one of you in the name of Jesus Christ for the forgiveness of your sins, and you will receive the gift of the Holy Spirit.’”</a:t>
            </a:r>
          </a:p>
          <a:p>
            <a:pPr lvl="1">
              <a:lnSpc>
                <a:spcPct val="100000"/>
              </a:lnSpc>
              <a:spcBef>
                <a:spcPts val="0"/>
              </a:spcBef>
              <a:spcAft>
                <a:spcPts val="600"/>
              </a:spcAft>
              <a:buClr>
                <a:schemeClr val="bg1"/>
              </a:buClr>
              <a:buSzPct val="100000"/>
              <a:buFont typeface="Arial" panose="020B0604020202020204" pitchFamily="34" charset="0"/>
              <a:buChar char="•"/>
            </a:pPr>
            <a:endParaRPr lang="en-US" sz="3200" dirty="0">
              <a:solidFill>
                <a:schemeClr val="tx1"/>
              </a:solidFill>
              <a:cs typeface="Arial" panose="020B0604020202020204" pitchFamily="34" charset="0"/>
            </a:endParaRPr>
          </a:p>
          <a:p>
            <a:pPr>
              <a:lnSpc>
                <a:spcPct val="100000"/>
              </a:lnSpc>
              <a:spcBef>
                <a:spcPts val="0"/>
              </a:spcBef>
              <a:spcAft>
                <a:spcPts val="600"/>
              </a:spcAft>
              <a:buClr>
                <a:schemeClr val="bg1"/>
              </a:buClr>
              <a:buSzPct val="100000"/>
              <a:buFont typeface="Arial" panose="020B0604020202020204" pitchFamily="34" charset="0"/>
              <a:buChar char="•"/>
            </a:pPr>
            <a:r>
              <a:rPr lang="en-US" sz="3200" b="1" dirty="0">
                <a:solidFill>
                  <a:schemeClr val="tx1"/>
                </a:solidFill>
                <a:cs typeface="Arial" panose="020B0604020202020204" pitchFamily="34" charset="0"/>
              </a:rPr>
              <a:t>Will You Remain faithful</a:t>
            </a:r>
          </a:p>
          <a:p>
            <a:pPr lvl="1">
              <a:lnSpc>
                <a:spcPct val="100000"/>
              </a:lnSpc>
              <a:spcBef>
                <a:spcPts val="0"/>
              </a:spcBef>
              <a:spcAft>
                <a:spcPts val="600"/>
              </a:spcAft>
              <a:buClr>
                <a:schemeClr val="bg1"/>
              </a:buClr>
              <a:buSzPct val="100000"/>
              <a:buFont typeface="Arial" panose="020B0604020202020204" pitchFamily="34" charset="0"/>
              <a:buChar char="•"/>
            </a:pPr>
            <a:r>
              <a:rPr lang="en-US" sz="3200" dirty="0">
                <a:solidFill>
                  <a:schemeClr val="tx1"/>
                </a:solidFill>
                <a:cs typeface="Arial" panose="020B0604020202020204" pitchFamily="34" charset="0"/>
              </a:rPr>
              <a:t>Hebrews 3:12-14 – “… if indeed we hold our original confidence firm to the end”</a:t>
            </a:r>
            <a:endParaRPr lang="en-US" sz="3200" cap="none" dirty="0">
              <a:solidFill>
                <a:schemeClr val="tx1"/>
              </a:solidFill>
              <a:cs typeface="Arial" panose="020B0604020202020204" pitchFamily="34" charset="0"/>
            </a:endParaRPr>
          </a:p>
        </p:txBody>
      </p:sp>
      <p:sp>
        <p:nvSpPr>
          <p:cNvPr id="5" name="Title 1">
            <a:extLst>
              <a:ext uri="{FF2B5EF4-FFF2-40B4-BE49-F238E27FC236}">
                <a16:creationId xmlns:a16="http://schemas.microsoft.com/office/drawing/2014/main" id="{0272C94F-697F-35F2-403B-5B7BAE494919}"/>
              </a:ext>
            </a:extLst>
          </p:cNvPr>
          <p:cNvSpPr>
            <a:spLocks noGrp="1"/>
          </p:cNvSpPr>
          <p:nvPr>
            <p:ph type="title"/>
          </p:nvPr>
        </p:nvSpPr>
        <p:spPr>
          <a:xfrm>
            <a:off x="182880" y="274320"/>
            <a:ext cx="7664362" cy="553998"/>
          </a:xfrm>
        </p:spPr>
        <p:txBody>
          <a:bodyPr wrap="square">
            <a:spAutoFit/>
          </a:bodyPr>
          <a:lstStyle/>
          <a:p>
            <a:r>
              <a:rPr lang="en-US" sz="4000" b="1" dirty="0">
                <a:solidFill>
                  <a:schemeClr val="tx1"/>
                </a:solidFill>
                <a:latin typeface="+mn-lt"/>
              </a:rPr>
              <a:t>What Will Your Answer Be?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89B3345-1182-64D5-0826-31CBE11A9DD6}"/>
              </a:ext>
            </a:extLst>
          </p:cNvPr>
          <p:cNvSpPr>
            <a:spLocks noGrp="1"/>
          </p:cNvSpPr>
          <p:nvPr>
            <p:ph type="pic" sz="quarter" idx="13"/>
          </p:nvPr>
        </p:nvSpPr>
        <p:spPr>
          <a:solidFill>
            <a:schemeClr val="tx1"/>
          </a:solidFill>
        </p:spPr>
        <p:txBody>
          <a:bodyPr>
            <a:normAutofit/>
          </a:bodyPr>
          <a:lstStyle/>
          <a:p>
            <a:endParaRPr lang="en-US" sz="2400" dirty="0">
              <a:solidFill>
                <a:schemeClr val="bg1">
                  <a:alpha val="60000"/>
                </a:schemeClr>
              </a:solidFill>
            </a:endParaRPr>
          </a:p>
          <a:p>
            <a:endParaRPr lang="en-US" sz="2400" dirty="0">
              <a:solidFill>
                <a:schemeClr val="bg1">
                  <a:alpha val="60000"/>
                </a:schemeClr>
              </a:solidFill>
            </a:endParaRPr>
          </a:p>
          <a:p>
            <a:pPr algn="l"/>
            <a:endParaRPr lang="en-US" sz="2400" dirty="0">
              <a:latin typeface="+mj-lt"/>
            </a:endParaRPr>
          </a:p>
        </p:txBody>
      </p:sp>
      <p:sp>
        <p:nvSpPr>
          <p:cNvPr id="5" name="Rectangle 4">
            <a:extLst>
              <a:ext uri="{FF2B5EF4-FFF2-40B4-BE49-F238E27FC236}">
                <a16:creationId xmlns:a16="http://schemas.microsoft.com/office/drawing/2014/main" id="{10EDFB30-8139-ADCE-4DE3-92A27B780192}"/>
              </a:ext>
            </a:extLst>
          </p:cNvPr>
          <p:cNvSpPr/>
          <p:nvPr/>
        </p:nvSpPr>
        <p:spPr>
          <a:xfrm>
            <a:off x="2331460" y="763641"/>
            <a:ext cx="4682837"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Matthew 5:27-28, 31-32</a:t>
            </a:r>
          </a:p>
        </p:txBody>
      </p:sp>
      <p:sp>
        <p:nvSpPr>
          <p:cNvPr id="6" name="Rectangle 5">
            <a:extLst>
              <a:ext uri="{FF2B5EF4-FFF2-40B4-BE49-F238E27FC236}">
                <a16:creationId xmlns:a16="http://schemas.microsoft.com/office/drawing/2014/main" id="{4E01B6F4-C289-F73C-2AFC-2D8DDE8E82B6}"/>
              </a:ext>
            </a:extLst>
          </p:cNvPr>
          <p:cNvSpPr/>
          <p:nvPr/>
        </p:nvSpPr>
        <p:spPr>
          <a:xfrm>
            <a:off x="2331720" y="1270112"/>
            <a:ext cx="4682837"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TWO DOCTRINES</a:t>
            </a:r>
          </a:p>
        </p:txBody>
      </p:sp>
      <p:sp>
        <p:nvSpPr>
          <p:cNvPr id="9" name="TextBox 8">
            <a:extLst>
              <a:ext uri="{FF2B5EF4-FFF2-40B4-BE49-F238E27FC236}">
                <a16:creationId xmlns:a16="http://schemas.microsoft.com/office/drawing/2014/main" id="{738DD07E-7F6A-1E86-627A-8A8237A5D328}"/>
              </a:ext>
            </a:extLst>
          </p:cNvPr>
          <p:cNvSpPr txBox="1"/>
          <p:nvPr/>
        </p:nvSpPr>
        <p:spPr>
          <a:xfrm>
            <a:off x="5216237" y="2062642"/>
            <a:ext cx="3491345" cy="3785652"/>
          </a:xfrm>
          <a:prstGeom prst="rect">
            <a:avLst/>
          </a:prstGeom>
          <a:noFill/>
        </p:spPr>
        <p:txBody>
          <a:bodyPr wrap="square">
            <a:spAutoFit/>
          </a:bodyPr>
          <a:lstStyle/>
          <a:p>
            <a:r>
              <a:rPr lang="en-US" sz="2400" u="sng" dirty="0"/>
              <a:t>What was said before</a:t>
            </a:r>
          </a:p>
          <a:p>
            <a:r>
              <a:rPr lang="en-US" sz="2400" dirty="0"/>
              <a:t>“You shall not commit adultery” (Exodus 20:14)</a:t>
            </a:r>
          </a:p>
          <a:p>
            <a:endParaRPr lang="en-US" sz="2400" dirty="0"/>
          </a:p>
          <a:p>
            <a:endParaRPr lang="en-US" sz="2400" dirty="0"/>
          </a:p>
          <a:p>
            <a:endParaRPr lang="en-US" sz="2400" dirty="0"/>
          </a:p>
          <a:p>
            <a:r>
              <a:rPr lang="en-US" sz="2400" dirty="0"/>
              <a:t>“Whoever divorces his wife, let him give her a certificate of divorce.” (Matthew 5:31)</a:t>
            </a:r>
          </a:p>
        </p:txBody>
      </p:sp>
      <p:sp>
        <p:nvSpPr>
          <p:cNvPr id="10" name="TextBox 9">
            <a:extLst>
              <a:ext uri="{FF2B5EF4-FFF2-40B4-BE49-F238E27FC236}">
                <a16:creationId xmlns:a16="http://schemas.microsoft.com/office/drawing/2014/main" id="{A1851E58-FAF0-16CF-83A0-74DAF213BF9F}"/>
              </a:ext>
            </a:extLst>
          </p:cNvPr>
          <p:cNvSpPr txBox="1"/>
          <p:nvPr/>
        </p:nvSpPr>
        <p:spPr>
          <a:xfrm>
            <a:off x="253535" y="2062642"/>
            <a:ext cx="4264169" cy="4524315"/>
          </a:xfrm>
          <a:prstGeom prst="rect">
            <a:avLst/>
          </a:prstGeom>
          <a:noFill/>
        </p:spPr>
        <p:txBody>
          <a:bodyPr wrap="square">
            <a:spAutoFit/>
          </a:bodyPr>
          <a:lstStyle/>
          <a:p>
            <a:r>
              <a:rPr lang="en-US" sz="2400" u="sng" dirty="0">
                <a:solidFill>
                  <a:schemeClr val="bg1"/>
                </a:solidFill>
              </a:rPr>
              <a:t>What Jesus said</a:t>
            </a:r>
            <a:r>
              <a:rPr lang="en-US" sz="2400" dirty="0">
                <a:solidFill>
                  <a:schemeClr val="bg1"/>
                </a:solidFill>
              </a:rPr>
              <a:t>:</a:t>
            </a:r>
          </a:p>
          <a:p>
            <a:r>
              <a:rPr lang="en-US" sz="2400" dirty="0">
                <a:solidFill>
                  <a:schemeClr val="bg1"/>
                </a:solidFill>
              </a:rPr>
              <a:t>“But </a:t>
            </a:r>
            <a:r>
              <a:rPr lang="en-US" sz="2400" b="1" dirty="0">
                <a:solidFill>
                  <a:schemeClr val="bg1"/>
                </a:solidFill>
              </a:rPr>
              <a:t>I say to you</a:t>
            </a:r>
            <a:r>
              <a:rPr lang="en-US" sz="2400" dirty="0">
                <a:solidFill>
                  <a:schemeClr val="bg1"/>
                </a:solidFill>
              </a:rPr>
              <a:t> that everyone who looks at a woman with lustful intent has already committed adultery with her in his heart.”</a:t>
            </a:r>
          </a:p>
          <a:p>
            <a:r>
              <a:rPr lang="en-US" sz="2400" dirty="0">
                <a:solidFill>
                  <a:schemeClr val="bg1"/>
                </a:solidFill>
              </a:rPr>
              <a:t>“But </a:t>
            </a:r>
            <a:r>
              <a:rPr lang="en-US" sz="2400" b="1" dirty="0">
                <a:solidFill>
                  <a:schemeClr val="bg1"/>
                </a:solidFill>
              </a:rPr>
              <a:t>I say to you</a:t>
            </a:r>
            <a:r>
              <a:rPr lang="en-US" sz="2400" dirty="0">
                <a:solidFill>
                  <a:schemeClr val="bg1"/>
                </a:solidFill>
              </a:rPr>
              <a:t> that everyone who divorces his wife, except on the ground of sexual immorality, makes her commit adultery. And whoever marries a divorced woman commits adultery.”</a:t>
            </a:r>
          </a:p>
        </p:txBody>
      </p:sp>
    </p:spTree>
    <p:extLst>
      <p:ext uri="{BB962C8B-B14F-4D97-AF65-F5344CB8AC3E}">
        <p14:creationId xmlns:p14="http://schemas.microsoft.com/office/powerpoint/2010/main" val="2803092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6CC09F-7383-3A4C-555C-35DA0BB4B76E}"/>
              </a:ext>
            </a:extLst>
          </p:cNvPr>
          <p:cNvSpPr>
            <a:spLocks noGrp="1"/>
          </p:cNvSpPr>
          <p:nvPr>
            <p:ph type="title"/>
          </p:nvPr>
        </p:nvSpPr>
        <p:spPr>
          <a:xfrm>
            <a:off x="874059" y="471210"/>
            <a:ext cx="7221071" cy="1231106"/>
          </a:xfrm>
        </p:spPr>
        <p:txBody>
          <a:bodyPr>
            <a:spAutoFit/>
          </a:bodyPr>
          <a:lstStyle/>
          <a:p>
            <a:pPr algn="ctr"/>
            <a:r>
              <a:rPr lang="en-US" sz="4000" dirty="0"/>
              <a:t>Jesus Was Doing Exactly What Moses Said He Would</a:t>
            </a:r>
          </a:p>
        </p:txBody>
      </p:sp>
      <p:sp>
        <p:nvSpPr>
          <p:cNvPr id="6" name="Content Placeholder 5">
            <a:extLst>
              <a:ext uri="{FF2B5EF4-FFF2-40B4-BE49-F238E27FC236}">
                <a16:creationId xmlns:a16="http://schemas.microsoft.com/office/drawing/2014/main" id="{9BE7E655-DBBE-1E38-D543-EB34028F2F2B}"/>
              </a:ext>
            </a:extLst>
          </p:cNvPr>
          <p:cNvSpPr>
            <a:spLocks noGrp="1"/>
          </p:cNvSpPr>
          <p:nvPr>
            <p:ph sz="half" idx="1"/>
          </p:nvPr>
        </p:nvSpPr>
        <p:spPr>
          <a:xfrm>
            <a:off x="281355" y="1783018"/>
            <a:ext cx="8539088" cy="4475456"/>
          </a:xfrm>
        </p:spPr>
        <p:txBody>
          <a:bodyPr>
            <a:spAutoFit/>
          </a:bodyPr>
          <a:lstStyle/>
          <a:p>
            <a:r>
              <a:rPr lang="en-US" sz="3200" dirty="0"/>
              <a:t>Acts 3:22-23, “Moses said, ‘The Lord God will raise up for you a prophet like me from your brothers. You shall listen to him in whatever he tells you. And it shall be that every soul who does not listen to that prophet shall be destroyed from the people.’”</a:t>
            </a:r>
          </a:p>
          <a:p>
            <a:pPr marL="0" lvl="1" indent="0">
              <a:buNone/>
            </a:pPr>
            <a:r>
              <a:rPr lang="en-US" sz="3200" dirty="0"/>
              <a:t>Deuteronomy 18:15, “The Lord your God will raise up for you a prophet like me from among you, from your brothers – it is to him you shall listen”</a:t>
            </a:r>
          </a:p>
        </p:txBody>
      </p:sp>
    </p:spTree>
    <p:extLst>
      <p:ext uri="{BB962C8B-B14F-4D97-AF65-F5344CB8AC3E}">
        <p14:creationId xmlns:p14="http://schemas.microsoft.com/office/powerpoint/2010/main" val="233018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89B3345-1182-64D5-0826-31CBE11A9DD6}"/>
              </a:ext>
            </a:extLst>
          </p:cNvPr>
          <p:cNvSpPr>
            <a:spLocks noGrp="1"/>
          </p:cNvSpPr>
          <p:nvPr>
            <p:ph type="pic" sz="quarter" idx="13"/>
          </p:nvPr>
        </p:nvSpPr>
        <p:spPr>
          <a:solidFill>
            <a:schemeClr val="tx1"/>
          </a:solidFill>
        </p:spPr>
        <p:txBody>
          <a:bodyPr>
            <a:normAutofit/>
          </a:bodyPr>
          <a:lstStyle/>
          <a:p>
            <a:endParaRPr lang="en-US" sz="2400" dirty="0">
              <a:solidFill>
                <a:schemeClr val="bg1">
                  <a:alpha val="60000"/>
                </a:schemeClr>
              </a:solidFill>
            </a:endParaRPr>
          </a:p>
          <a:p>
            <a:endParaRPr lang="en-US" sz="2400" dirty="0">
              <a:solidFill>
                <a:schemeClr val="bg1">
                  <a:alpha val="60000"/>
                </a:schemeClr>
              </a:solidFill>
            </a:endParaRPr>
          </a:p>
          <a:p>
            <a:pPr algn="l"/>
            <a:endParaRPr lang="en-US" sz="2400" dirty="0">
              <a:latin typeface="+mj-lt"/>
            </a:endParaRPr>
          </a:p>
        </p:txBody>
      </p:sp>
      <p:sp>
        <p:nvSpPr>
          <p:cNvPr id="5" name="Rectangle 4">
            <a:extLst>
              <a:ext uri="{FF2B5EF4-FFF2-40B4-BE49-F238E27FC236}">
                <a16:creationId xmlns:a16="http://schemas.microsoft.com/office/drawing/2014/main" id="{10EDFB30-8139-ADCE-4DE3-92A27B780192}"/>
              </a:ext>
            </a:extLst>
          </p:cNvPr>
          <p:cNvSpPr/>
          <p:nvPr/>
        </p:nvSpPr>
        <p:spPr>
          <a:xfrm>
            <a:off x="2331460" y="768096"/>
            <a:ext cx="4682837"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Matthew 6:1-7</a:t>
            </a:r>
          </a:p>
        </p:txBody>
      </p:sp>
      <p:sp>
        <p:nvSpPr>
          <p:cNvPr id="6" name="Rectangle 5">
            <a:extLst>
              <a:ext uri="{FF2B5EF4-FFF2-40B4-BE49-F238E27FC236}">
                <a16:creationId xmlns:a16="http://schemas.microsoft.com/office/drawing/2014/main" id="{4E01B6F4-C289-F73C-2AFC-2D8DDE8E82B6}"/>
              </a:ext>
            </a:extLst>
          </p:cNvPr>
          <p:cNvSpPr/>
          <p:nvPr/>
        </p:nvSpPr>
        <p:spPr>
          <a:xfrm>
            <a:off x="2331720" y="1270112"/>
            <a:ext cx="4682837"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TWO MOTIVES</a:t>
            </a:r>
          </a:p>
        </p:txBody>
      </p:sp>
      <p:sp>
        <p:nvSpPr>
          <p:cNvPr id="9" name="TextBox 8">
            <a:extLst>
              <a:ext uri="{FF2B5EF4-FFF2-40B4-BE49-F238E27FC236}">
                <a16:creationId xmlns:a16="http://schemas.microsoft.com/office/drawing/2014/main" id="{738DD07E-7F6A-1E86-627A-8A8237A5D328}"/>
              </a:ext>
            </a:extLst>
          </p:cNvPr>
          <p:cNvSpPr txBox="1"/>
          <p:nvPr/>
        </p:nvSpPr>
        <p:spPr>
          <a:xfrm>
            <a:off x="5216237" y="2062642"/>
            <a:ext cx="3491345" cy="3046988"/>
          </a:xfrm>
          <a:prstGeom prst="rect">
            <a:avLst/>
          </a:prstGeom>
          <a:noFill/>
        </p:spPr>
        <p:txBody>
          <a:bodyPr wrap="square">
            <a:spAutoFit/>
          </a:bodyPr>
          <a:lstStyle/>
          <a:p>
            <a:r>
              <a:rPr lang="en-US" sz="2400" u="sng" dirty="0"/>
              <a:t>Praise of men</a:t>
            </a:r>
            <a:endParaRPr lang="en-US" sz="2400" dirty="0"/>
          </a:p>
          <a:p>
            <a:r>
              <a:rPr lang="en-US" sz="2400" dirty="0"/>
              <a:t>“For do I now </a:t>
            </a:r>
            <a:r>
              <a:rPr lang="en-US" sz="2400" b="1" dirty="0"/>
              <a:t>persuade men</a:t>
            </a:r>
            <a:r>
              <a:rPr lang="en-US" sz="2400" dirty="0"/>
              <a:t> …” (NKJV)</a:t>
            </a:r>
          </a:p>
          <a:p>
            <a:r>
              <a:rPr lang="en-US" sz="2400" dirty="0"/>
              <a:t>“… do I seek to </a:t>
            </a:r>
            <a:r>
              <a:rPr lang="en-US" sz="2400" b="1" dirty="0"/>
              <a:t>please men</a:t>
            </a:r>
            <a:r>
              <a:rPr lang="en-US" sz="2400" dirty="0"/>
              <a:t>? For if I still pleased men, I would not be a bondservant of Christ.” (NKJV)</a:t>
            </a:r>
          </a:p>
        </p:txBody>
      </p:sp>
      <p:sp>
        <p:nvSpPr>
          <p:cNvPr id="10" name="TextBox 9">
            <a:extLst>
              <a:ext uri="{FF2B5EF4-FFF2-40B4-BE49-F238E27FC236}">
                <a16:creationId xmlns:a16="http://schemas.microsoft.com/office/drawing/2014/main" id="{A1851E58-FAF0-16CF-83A0-74DAF213BF9F}"/>
              </a:ext>
            </a:extLst>
          </p:cNvPr>
          <p:cNvSpPr txBox="1"/>
          <p:nvPr/>
        </p:nvSpPr>
        <p:spPr>
          <a:xfrm>
            <a:off x="436419" y="2062642"/>
            <a:ext cx="3491345" cy="1569660"/>
          </a:xfrm>
          <a:prstGeom prst="rect">
            <a:avLst/>
          </a:prstGeom>
          <a:noFill/>
        </p:spPr>
        <p:txBody>
          <a:bodyPr wrap="square">
            <a:spAutoFit/>
          </a:bodyPr>
          <a:lstStyle/>
          <a:p>
            <a:r>
              <a:rPr lang="en-US" sz="2400" u="sng" dirty="0">
                <a:solidFill>
                  <a:schemeClr val="bg1"/>
                </a:solidFill>
              </a:rPr>
              <a:t>Approval of God</a:t>
            </a:r>
          </a:p>
          <a:p>
            <a:r>
              <a:rPr lang="en-US" sz="2400" dirty="0">
                <a:solidFill>
                  <a:schemeClr val="bg1"/>
                </a:solidFill>
              </a:rPr>
              <a:t>Galatians 1:10, “For am I now seeking the approval of man, or </a:t>
            </a:r>
            <a:r>
              <a:rPr lang="en-US" sz="2400" b="1" dirty="0">
                <a:solidFill>
                  <a:schemeClr val="bg1"/>
                </a:solidFill>
              </a:rPr>
              <a:t>of God</a:t>
            </a:r>
            <a:r>
              <a:rPr lang="en-US" sz="2400" dirty="0">
                <a:solidFill>
                  <a:schemeClr val="bg1"/>
                </a:solidFill>
              </a:rPr>
              <a:t>?”</a:t>
            </a:r>
            <a:endParaRPr lang="en-US" sz="4050" i="1" dirty="0">
              <a:solidFill>
                <a:schemeClr val="bg1"/>
              </a:solidFill>
              <a:effectLst>
                <a:outerShdw blurRad="38100" dist="38100" dir="2700000" algn="tl">
                  <a:srgbClr val="000000">
                    <a:alpha val="43137"/>
                  </a:srgbClr>
                </a:outerShdw>
              </a:effectLst>
            </a:endParaRPr>
          </a:p>
        </p:txBody>
      </p:sp>
      <p:sp>
        <p:nvSpPr>
          <p:cNvPr id="2" name="TextBox 1">
            <a:extLst>
              <a:ext uri="{FF2B5EF4-FFF2-40B4-BE49-F238E27FC236}">
                <a16:creationId xmlns:a16="http://schemas.microsoft.com/office/drawing/2014/main" id="{BEA2257A-864F-3C0C-9081-6980DDA98174}"/>
              </a:ext>
            </a:extLst>
          </p:cNvPr>
          <p:cNvSpPr txBox="1"/>
          <p:nvPr/>
        </p:nvSpPr>
        <p:spPr>
          <a:xfrm>
            <a:off x="2954212" y="5545684"/>
            <a:ext cx="3615397" cy="707886"/>
          </a:xfrm>
          <a:prstGeom prst="rect">
            <a:avLst/>
          </a:prstGeom>
          <a:noFill/>
        </p:spPr>
        <p:txBody>
          <a:bodyPr wrap="square" rtlCol="0">
            <a:spAutoFit/>
          </a:bodyPr>
          <a:lstStyle/>
          <a:p>
            <a:r>
              <a:rPr lang="en-US" sz="4000" b="1" i="1" dirty="0">
                <a:solidFill>
                  <a:schemeClr val="bg1"/>
                </a:solidFill>
                <a:effectLst>
                  <a:outerShdw blurRad="38100" dist="38100" dir="2700000" algn="tl">
                    <a:srgbClr val="000000">
                      <a:alpha val="43137"/>
                    </a:srgbClr>
                  </a:outerShdw>
                </a:effectLst>
              </a:rPr>
              <a:t>Can’t d</a:t>
            </a:r>
            <a:r>
              <a:rPr lang="en-US" sz="4000" b="1" i="1" dirty="0">
                <a:effectLst>
                  <a:outerShdw blurRad="38100" dist="38100" dir="2700000" algn="tl">
                    <a:srgbClr val="000000">
                      <a:alpha val="43137"/>
                    </a:srgbClr>
                  </a:outerShdw>
                </a:effectLst>
              </a:rPr>
              <a:t>o both</a:t>
            </a:r>
          </a:p>
        </p:txBody>
      </p:sp>
    </p:spTree>
    <p:extLst>
      <p:ext uri="{BB962C8B-B14F-4D97-AF65-F5344CB8AC3E}">
        <p14:creationId xmlns:p14="http://schemas.microsoft.com/office/powerpoint/2010/main" val="138763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6CC09F-7383-3A4C-555C-35DA0BB4B76E}"/>
              </a:ext>
            </a:extLst>
          </p:cNvPr>
          <p:cNvSpPr>
            <a:spLocks noGrp="1"/>
          </p:cNvSpPr>
          <p:nvPr>
            <p:ph type="title"/>
          </p:nvPr>
        </p:nvSpPr>
        <p:spPr>
          <a:xfrm>
            <a:off x="874059" y="991721"/>
            <a:ext cx="7221071" cy="1477328"/>
          </a:xfrm>
        </p:spPr>
        <p:txBody>
          <a:bodyPr>
            <a:spAutoFit/>
          </a:bodyPr>
          <a:lstStyle/>
          <a:p>
            <a:pPr algn="ctr"/>
            <a:r>
              <a:rPr lang="en-US" sz="4800" dirty="0"/>
              <a:t>Many Were More Concerned About Men Than God</a:t>
            </a:r>
          </a:p>
        </p:txBody>
      </p:sp>
      <p:sp>
        <p:nvSpPr>
          <p:cNvPr id="6" name="Content Placeholder 5">
            <a:extLst>
              <a:ext uri="{FF2B5EF4-FFF2-40B4-BE49-F238E27FC236}">
                <a16:creationId xmlns:a16="http://schemas.microsoft.com/office/drawing/2014/main" id="{9BE7E655-DBBE-1E38-D543-EB34028F2F2B}"/>
              </a:ext>
            </a:extLst>
          </p:cNvPr>
          <p:cNvSpPr>
            <a:spLocks noGrp="1"/>
          </p:cNvSpPr>
          <p:nvPr>
            <p:ph sz="half" idx="1"/>
          </p:nvPr>
        </p:nvSpPr>
        <p:spPr>
          <a:xfrm>
            <a:off x="874059" y="3230655"/>
            <a:ext cx="7221071" cy="2710614"/>
          </a:xfrm>
        </p:spPr>
        <p:txBody>
          <a:bodyPr>
            <a:spAutoFit/>
          </a:bodyPr>
          <a:lstStyle/>
          <a:p>
            <a:r>
              <a:rPr lang="en-US" sz="2700" dirty="0"/>
              <a:t>John 12:42-43, “Nevertheless, many even of the authorities believed in him, but for fear of the Pharisees they did not confess it, so that they would not be put out of the synagogue; for they loved the glory that comes from man more than the glory that comes from God.”</a:t>
            </a:r>
          </a:p>
        </p:txBody>
      </p:sp>
    </p:spTree>
    <p:extLst>
      <p:ext uri="{BB962C8B-B14F-4D97-AF65-F5344CB8AC3E}">
        <p14:creationId xmlns:p14="http://schemas.microsoft.com/office/powerpoint/2010/main" val="2735741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89B3345-1182-64D5-0826-31CBE11A9DD6}"/>
              </a:ext>
            </a:extLst>
          </p:cNvPr>
          <p:cNvSpPr>
            <a:spLocks noGrp="1"/>
          </p:cNvSpPr>
          <p:nvPr>
            <p:ph type="pic" sz="quarter" idx="13"/>
          </p:nvPr>
        </p:nvSpPr>
        <p:spPr>
          <a:solidFill>
            <a:schemeClr val="tx1"/>
          </a:solidFill>
        </p:spPr>
        <p:txBody>
          <a:bodyPr>
            <a:normAutofit/>
          </a:bodyPr>
          <a:lstStyle/>
          <a:p>
            <a:endParaRPr lang="en-US" sz="2400" dirty="0">
              <a:solidFill>
                <a:schemeClr val="bg1">
                  <a:alpha val="60000"/>
                </a:schemeClr>
              </a:solidFill>
            </a:endParaRPr>
          </a:p>
          <a:p>
            <a:endParaRPr lang="en-US" sz="2400" dirty="0">
              <a:solidFill>
                <a:schemeClr val="bg1">
                  <a:alpha val="60000"/>
                </a:schemeClr>
              </a:solidFill>
            </a:endParaRPr>
          </a:p>
          <a:p>
            <a:pPr algn="l"/>
            <a:endParaRPr lang="en-US" sz="2400" dirty="0">
              <a:latin typeface="+mj-lt"/>
            </a:endParaRPr>
          </a:p>
        </p:txBody>
      </p:sp>
      <p:sp>
        <p:nvSpPr>
          <p:cNvPr id="5" name="Rectangle 4">
            <a:extLst>
              <a:ext uri="{FF2B5EF4-FFF2-40B4-BE49-F238E27FC236}">
                <a16:creationId xmlns:a16="http://schemas.microsoft.com/office/drawing/2014/main" id="{10EDFB30-8139-ADCE-4DE3-92A27B780192}"/>
              </a:ext>
            </a:extLst>
          </p:cNvPr>
          <p:cNvSpPr/>
          <p:nvPr/>
        </p:nvSpPr>
        <p:spPr>
          <a:xfrm>
            <a:off x="2331460" y="768096"/>
            <a:ext cx="4682837"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Matthew 6:16-18</a:t>
            </a:r>
          </a:p>
        </p:txBody>
      </p:sp>
      <p:sp>
        <p:nvSpPr>
          <p:cNvPr id="6" name="Rectangle 5">
            <a:extLst>
              <a:ext uri="{FF2B5EF4-FFF2-40B4-BE49-F238E27FC236}">
                <a16:creationId xmlns:a16="http://schemas.microsoft.com/office/drawing/2014/main" id="{4E01B6F4-C289-F73C-2AFC-2D8DDE8E82B6}"/>
              </a:ext>
            </a:extLst>
          </p:cNvPr>
          <p:cNvSpPr/>
          <p:nvPr/>
        </p:nvSpPr>
        <p:spPr>
          <a:xfrm>
            <a:off x="2331720" y="1270112"/>
            <a:ext cx="4682837"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TWO RIGHTEOUSNESSES</a:t>
            </a:r>
          </a:p>
        </p:txBody>
      </p:sp>
      <p:sp>
        <p:nvSpPr>
          <p:cNvPr id="9" name="TextBox 8">
            <a:extLst>
              <a:ext uri="{FF2B5EF4-FFF2-40B4-BE49-F238E27FC236}">
                <a16:creationId xmlns:a16="http://schemas.microsoft.com/office/drawing/2014/main" id="{738DD07E-7F6A-1E86-627A-8A8237A5D328}"/>
              </a:ext>
            </a:extLst>
          </p:cNvPr>
          <p:cNvSpPr txBox="1"/>
          <p:nvPr/>
        </p:nvSpPr>
        <p:spPr>
          <a:xfrm>
            <a:off x="5137006" y="2062642"/>
            <a:ext cx="3805289" cy="3905236"/>
          </a:xfrm>
          <a:prstGeom prst="rect">
            <a:avLst/>
          </a:prstGeom>
          <a:noFill/>
        </p:spPr>
        <p:txBody>
          <a:bodyPr wrap="square">
            <a:spAutoFit/>
          </a:bodyPr>
          <a:lstStyle/>
          <a:p>
            <a:pPr>
              <a:lnSpc>
                <a:spcPct val="150000"/>
              </a:lnSpc>
            </a:pPr>
            <a:r>
              <a:rPr lang="en-US" sz="2400" u="sng" dirty="0"/>
              <a:t>Outward</a:t>
            </a:r>
          </a:p>
          <a:p>
            <a:pPr>
              <a:lnSpc>
                <a:spcPct val="150000"/>
              </a:lnSpc>
            </a:pPr>
            <a:r>
              <a:rPr lang="en-US" sz="2400" dirty="0"/>
              <a:t>Hypocrisy</a:t>
            </a:r>
          </a:p>
          <a:p>
            <a:pPr>
              <a:lnSpc>
                <a:spcPct val="150000"/>
              </a:lnSpc>
            </a:pPr>
            <a:r>
              <a:rPr lang="en-US" sz="2400" dirty="0"/>
              <a:t>Matthew 23:27-28, “Woe to you, scribes and Pharisees, hypocrites!”</a:t>
            </a:r>
          </a:p>
          <a:p>
            <a:pPr>
              <a:lnSpc>
                <a:spcPct val="150000"/>
              </a:lnSpc>
            </a:pPr>
            <a:endParaRPr lang="en-US" sz="2400" dirty="0"/>
          </a:p>
          <a:p>
            <a:pPr>
              <a:lnSpc>
                <a:spcPct val="150000"/>
              </a:lnSpc>
            </a:pPr>
            <a:r>
              <a:rPr lang="en-US" sz="2400" dirty="0"/>
              <a:t>Pretenders</a:t>
            </a:r>
          </a:p>
        </p:txBody>
      </p:sp>
      <p:sp>
        <p:nvSpPr>
          <p:cNvPr id="10" name="TextBox 9">
            <a:extLst>
              <a:ext uri="{FF2B5EF4-FFF2-40B4-BE49-F238E27FC236}">
                <a16:creationId xmlns:a16="http://schemas.microsoft.com/office/drawing/2014/main" id="{A1851E58-FAF0-16CF-83A0-74DAF213BF9F}"/>
              </a:ext>
            </a:extLst>
          </p:cNvPr>
          <p:cNvSpPr txBox="1"/>
          <p:nvPr/>
        </p:nvSpPr>
        <p:spPr>
          <a:xfrm>
            <a:off x="436419" y="2062642"/>
            <a:ext cx="3491345" cy="3905236"/>
          </a:xfrm>
          <a:prstGeom prst="rect">
            <a:avLst/>
          </a:prstGeom>
          <a:noFill/>
        </p:spPr>
        <p:txBody>
          <a:bodyPr wrap="square">
            <a:spAutoFit/>
          </a:bodyPr>
          <a:lstStyle/>
          <a:p>
            <a:pPr>
              <a:lnSpc>
                <a:spcPct val="150000"/>
              </a:lnSpc>
            </a:pPr>
            <a:r>
              <a:rPr lang="en-US" sz="2400" u="sng" dirty="0">
                <a:solidFill>
                  <a:schemeClr val="bg1"/>
                </a:solidFill>
              </a:rPr>
              <a:t>Inward</a:t>
            </a:r>
          </a:p>
          <a:p>
            <a:pPr>
              <a:lnSpc>
                <a:spcPct val="150000"/>
              </a:lnSpc>
            </a:pPr>
            <a:r>
              <a:rPr lang="en-US" sz="2400" dirty="0">
                <a:solidFill>
                  <a:schemeClr val="bg1"/>
                </a:solidFill>
              </a:rPr>
              <a:t>Sincerity</a:t>
            </a:r>
          </a:p>
          <a:p>
            <a:pPr>
              <a:lnSpc>
                <a:spcPct val="150000"/>
              </a:lnSpc>
            </a:pPr>
            <a:r>
              <a:rPr lang="en-US" sz="2400" dirty="0">
                <a:solidFill>
                  <a:schemeClr val="bg1"/>
                </a:solidFill>
              </a:rPr>
              <a:t>Matthew 22:37 “… ‘You shall love the Lord your God with all your heart and with all your soul and with all your mind.’”</a:t>
            </a:r>
          </a:p>
        </p:txBody>
      </p:sp>
    </p:spTree>
    <p:extLst>
      <p:ext uri="{BB962C8B-B14F-4D97-AF65-F5344CB8AC3E}">
        <p14:creationId xmlns:p14="http://schemas.microsoft.com/office/powerpoint/2010/main" val="3212005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89B3345-1182-64D5-0826-31CBE11A9DD6}"/>
              </a:ext>
            </a:extLst>
          </p:cNvPr>
          <p:cNvSpPr>
            <a:spLocks noGrp="1"/>
          </p:cNvSpPr>
          <p:nvPr>
            <p:ph type="pic" sz="quarter" idx="13"/>
          </p:nvPr>
        </p:nvSpPr>
        <p:spPr>
          <a:solidFill>
            <a:schemeClr val="tx1"/>
          </a:solidFill>
        </p:spPr>
        <p:txBody>
          <a:bodyPr>
            <a:normAutofit/>
          </a:bodyPr>
          <a:lstStyle/>
          <a:p>
            <a:endParaRPr lang="en-US" sz="2400" dirty="0">
              <a:solidFill>
                <a:schemeClr val="bg1">
                  <a:alpha val="60000"/>
                </a:schemeClr>
              </a:solidFill>
            </a:endParaRPr>
          </a:p>
          <a:p>
            <a:endParaRPr lang="en-US" sz="2400" dirty="0">
              <a:solidFill>
                <a:schemeClr val="bg1">
                  <a:alpha val="60000"/>
                </a:schemeClr>
              </a:solidFill>
            </a:endParaRPr>
          </a:p>
          <a:p>
            <a:pPr algn="l"/>
            <a:endParaRPr lang="en-US" sz="2400" dirty="0">
              <a:latin typeface="+mj-lt"/>
            </a:endParaRPr>
          </a:p>
        </p:txBody>
      </p:sp>
      <p:sp>
        <p:nvSpPr>
          <p:cNvPr id="5" name="Rectangle 4">
            <a:extLst>
              <a:ext uri="{FF2B5EF4-FFF2-40B4-BE49-F238E27FC236}">
                <a16:creationId xmlns:a16="http://schemas.microsoft.com/office/drawing/2014/main" id="{10EDFB30-8139-ADCE-4DE3-92A27B780192}"/>
              </a:ext>
            </a:extLst>
          </p:cNvPr>
          <p:cNvSpPr/>
          <p:nvPr/>
        </p:nvSpPr>
        <p:spPr>
          <a:xfrm>
            <a:off x="2331460" y="768096"/>
            <a:ext cx="4682837"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Matthew 6:19-21</a:t>
            </a:r>
          </a:p>
        </p:txBody>
      </p:sp>
      <p:sp>
        <p:nvSpPr>
          <p:cNvPr id="6" name="Rectangle 5">
            <a:extLst>
              <a:ext uri="{FF2B5EF4-FFF2-40B4-BE49-F238E27FC236}">
                <a16:creationId xmlns:a16="http://schemas.microsoft.com/office/drawing/2014/main" id="{4E01B6F4-C289-F73C-2AFC-2D8DDE8E82B6}"/>
              </a:ext>
            </a:extLst>
          </p:cNvPr>
          <p:cNvSpPr/>
          <p:nvPr/>
        </p:nvSpPr>
        <p:spPr>
          <a:xfrm>
            <a:off x="2331720" y="1270116"/>
            <a:ext cx="4682837"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TWO TREASURES</a:t>
            </a:r>
          </a:p>
        </p:txBody>
      </p:sp>
      <p:sp>
        <p:nvSpPr>
          <p:cNvPr id="9" name="TextBox 8">
            <a:extLst>
              <a:ext uri="{FF2B5EF4-FFF2-40B4-BE49-F238E27FC236}">
                <a16:creationId xmlns:a16="http://schemas.microsoft.com/office/drawing/2014/main" id="{738DD07E-7F6A-1E86-627A-8A8237A5D328}"/>
              </a:ext>
            </a:extLst>
          </p:cNvPr>
          <p:cNvSpPr txBox="1"/>
          <p:nvPr/>
        </p:nvSpPr>
        <p:spPr>
          <a:xfrm>
            <a:off x="4881489" y="2062642"/>
            <a:ext cx="4121833" cy="4893647"/>
          </a:xfrm>
          <a:prstGeom prst="rect">
            <a:avLst/>
          </a:prstGeom>
          <a:noFill/>
        </p:spPr>
        <p:txBody>
          <a:bodyPr wrap="square">
            <a:spAutoFit/>
          </a:bodyPr>
          <a:lstStyle/>
          <a:p>
            <a:r>
              <a:rPr lang="en-US" sz="2400" u="sng" dirty="0"/>
              <a:t>Earthly/Temporal</a:t>
            </a:r>
            <a:endParaRPr lang="en-US" sz="2400" dirty="0"/>
          </a:p>
          <a:p>
            <a:r>
              <a:rPr lang="en-US" sz="2400" dirty="0"/>
              <a:t>“… not on things that are on earth.”</a:t>
            </a:r>
          </a:p>
          <a:p>
            <a:endParaRPr lang="en-US" sz="2400" dirty="0"/>
          </a:p>
          <a:p>
            <a:pPr>
              <a:lnSpc>
                <a:spcPct val="90000"/>
              </a:lnSpc>
            </a:pPr>
            <a:r>
              <a:rPr lang="en-US" sz="2400" dirty="0"/>
              <a:t>1 John 2:15-16, “Do not love the world or the things in the world. If anyone loves the world, the love of the Father is not in him. 16 For all that is in the world – the desires of the flesh and the desires of the eyes and pride in possessions – is not from the Father but is from the world.”</a:t>
            </a:r>
          </a:p>
        </p:txBody>
      </p:sp>
      <p:sp>
        <p:nvSpPr>
          <p:cNvPr id="10" name="TextBox 9">
            <a:extLst>
              <a:ext uri="{FF2B5EF4-FFF2-40B4-BE49-F238E27FC236}">
                <a16:creationId xmlns:a16="http://schemas.microsoft.com/office/drawing/2014/main" id="{A1851E58-FAF0-16CF-83A0-74DAF213BF9F}"/>
              </a:ext>
            </a:extLst>
          </p:cNvPr>
          <p:cNvSpPr txBox="1"/>
          <p:nvPr/>
        </p:nvSpPr>
        <p:spPr>
          <a:xfrm>
            <a:off x="436419" y="2062642"/>
            <a:ext cx="3491345" cy="3416320"/>
          </a:xfrm>
          <a:prstGeom prst="rect">
            <a:avLst/>
          </a:prstGeom>
          <a:noFill/>
        </p:spPr>
        <p:txBody>
          <a:bodyPr wrap="square">
            <a:spAutoFit/>
          </a:bodyPr>
          <a:lstStyle/>
          <a:p>
            <a:r>
              <a:rPr lang="en-US" sz="2400" u="sng" dirty="0">
                <a:solidFill>
                  <a:schemeClr val="bg1"/>
                </a:solidFill>
              </a:rPr>
              <a:t>Heavenly</a:t>
            </a:r>
          </a:p>
          <a:p>
            <a:r>
              <a:rPr lang="en-US" sz="2400" dirty="0">
                <a:solidFill>
                  <a:schemeClr val="bg1"/>
                </a:solidFill>
              </a:rPr>
              <a:t>Colossians 3:1-2, “If then you have been raised with Christ, </a:t>
            </a:r>
            <a:r>
              <a:rPr lang="en-US" sz="2400" b="1" dirty="0">
                <a:solidFill>
                  <a:schemeClr val="bg1"/>
                </a:solidFill>
              </a:rPr>
              <a:t>seek the things that are above</a:t>
            </a:r>
            <a:r>
              <a:rPr lang="en-US" sz="2400" dirty="0">
                <a:solidFill>
                  <a:schemeClr val="bg1"/>
                </a:solidFill>
              </a:rPr>
              <a:t>, where Christ is, seated at the right hand of God. 2  Set your minds on things that are </a:t>
            </a:r>
            <a:r>
              <a:rPr lang="en-US" sz="2400" b="1" dirty="0">
                <a:solidFill>
                  <a:schemeClr val="bg1"/>
                </a:solidFill>
              </a:rPr>
              <a:t>above</a:t>
            </a:r>
            <a:r>
              <a:rPr lang="en-US" sz="2400" dirty="0">
                <a:solidFill>
                  <a:schemeClr val="bg1"/>
                </a:solidFill>
              </a:rPr>
              <a:t>…” </a:t>
            </a:r>
          </a:p>
        </p:txBody>
      </p:sp>
    </p:spTree>
    <p:extLst>
      <p:ext uri="{BB962C8B-B14F-4D97-AF65-F5344CB8AC3E}">
        <p14:creationId xmlns:p14="http://schemas.microsoft.com/office/powerpoint/2010/main" val="2673086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89B3345-1182-64D5-0826-31CBE11A9DD6}"/>
              </a:ext>
            </a:extLst>
          </p:cNvPr>
          <p:cNvSpPr>
            <a:spLocks noGrp="1"/>
          </p:cNvSpPr>
          <p:nvPr>
            <p:ph type="pic" sz="quarter" idx="13"/>
          </p:nvPr>
        </p:nvSpPr>
        <p:spPr>
          <a:solidFill>
            <a:schemeClr val="tx1"/>
          </a:solidFill>
        </p:spPr>
        <p:txBody>
          <a:bodyPr>
            <a:normAutofit/>
          </a:bodyPr>
          <a:lstStyle/>
          <a:p>
            <a:endParaRPr lang="en-US" sz="2400" dirty="0">
              <a:solidFill>
                <a:schemeClr val="bg1">
                  <a:alpha val="60000"/>
                </a:schemeClr>
              </a:solidFill>
            </a:endParaRPr>
          </a:p>
          <a:p>
            <a:endParaRPr lang="en-US" sz="2400" dirty="0">
              <a:solidFill>
                <a:schemeClr val="bg1">
                  <a:alpha val="60000"/>
                </a:schemeClr>
              </a:solidFill>
            </a:endParaRPr>
          </a:p>
          <a:p>
            <a:pPr algn="l"/>
            <a:endParaRPr lang="en-US" sz="2400" dirty="0">
              <a:latin typeface="+mj-lt"/>
            </a:endParaRPr>
          </a:p>
        </p:txBody>
      </p:sp>
      <p:sp>
        <p:nvSpPr>
          <p:cNvPr id="5" name="Rectangle 4">
            <a:extLst>
              <a:ext uri="{FF2B5EF4-FFF2-40B4-BE49-F238E27FC236}">
                <a16:creationId xmlns:a16="http://schemas.microsoft.com/office/drawing/2014/main" id="{10EDFB30-8139-ADCE-4DE3-92A27B780192}"/>
              </a:ext>
            </a:extLst>
          </p:cNvPr>
          <p:cNvSpPr/>
          <p:nvPr/>
        </p:nvSpPr>
        <p:spPr>
          <a:xfrm>
            <a:off x="2331460" y="763641"/>
            <a:ext cx="4682837"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Matthew 6:25-34</a:t>
            </a:r>
          </a:p>
        </p:txBody>
      </p:sp>
      <p:sp>
        <p:nvSpPr>
          <p:cNvPr id="6" name="Rectangle 5">
            <a:extLst>
              <a:ext uri="{FF2B5EF4-FFF2-40B4-BE49-F238E27FC236}">
                <a16:creationId xmlns:a16="http://schemas.microsoft.com/office/drawing/2014/main" id="{4E01B6F4-C289-F73C-2AFC-2D8DDE8E82B6}"/>
              </a:ext>
            </a:extLst>
          </p:cNvPr>
          <p:cNvSpPr/>
          <p:nvPr/>
        </p:nvSpPr>
        <p:spPr>
          <a:xfrm>
            <a:off x="2331720" y="1270112"/>
            <a:ext cx="4682837" cy="506471"/>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000" dirty="0"/>
              <a:t>TWO PHILOSOPHIES</a:t>
            </a:r>
          </a:p>
        </p:txBody>
      </p:sp>
      <p:sp>
        <p:nvSpPr>
          <p:cNvPr id="9" name="TextBox 8">
            <a:extLst>
              <a:ext uri="{FF2B5EF4-FFF2-40B4-BE49-F238E27FC236}">
                <a16:creationId xmlns:a16="http://schemas.microsoft.com/office/drawing/2014/main" id="{738DD07E-7F6A-1E86-627A-8A8237A5D328}"/>
              </a:ext>
            </a:extLst>
          </p:cNvPr>
          <p:cNvSpPr txBox="1"/>
          <p:nvPr/>
        </p:nvSpPr>
        <p:spPr>
          <a:xfrm>
            <a:off x="4902294" y="2062642"/>
            <a:ext cx="4040002" cy="4413516"/>
          </a:xfrm>
          <a:prstGeom prst="rect">
            <a:avLst/>
          </a:prstGeom>
          <a:noFill/>
        </p:spPr>
        <p:txBody>
          <a:bodyPr wrap="square">
            <a:spAutoFit/>
          </a:bodyPr>
          <a:lstStyle/>
          <a:p>
            <a:pPr>
              <a:lnSpc>
                <a:spcPct val="90000"/>
              </a:lnSpc>
            </a:pPr>
            <a:r>
              <a:rPr lang="en-US" sz="2400" u="sng" dirty="0"/>
              <a:t>Fear and anxiety</a:t>
            </a:r>
            <a:endParaRPr lang="en-US" sz="2400" dirty="0"/>
          </a:p>
          <a:p>
            <a:pPr>
              <a:lnSpc>
                <a:spcPct val="90000"/>
              </a:lnSpc>
            </a:pPr>
            <a:r>
              <a:rPr lang="en-US" sz="2400" dirty="0"/>
              <a:t>“… do not be </a:t>
            </a:r>
            <a:r>
              <a:rPr lang="en-US" sz="2400" b="1" dirty="0"/>
              <a:t>anxious</a:t>
            </a:r>
            <a:r>
              <a:rPr lang="en-US" sz="2400" dirty="0"/>
              <a:t> about tomorrow”</a:t>
            </a:r>
          </a:p>
          <a:p>
            <a:pPr>
              <a:lnSpc>
                <a:spcPct val="90000"/>
              </a:lnSpc>
            </a:pPr>
            <a:endParaRPr lang="en-US" sz="2400" dirty="0"/>
          </a:p>
          <a:p>
            <a:pPr>
              <a:lnSpc>
                <a:spcPct val="90000"/>
              </a:lnSpc>
            </a:pPr>
            <a:r>
              <a:rPr lang="en-US" sz="2400" dirty="0"/>
              <a:t>Revelation 21:8, “But for the </a:t>
            </a:r>
            <a:r>
              <a:rPr lang="en-US" sz="2400" b="1" dirty="0"/>
              <a:t>fearful</a:t>
            </a:r>
            <a:r>
              <a:rPr lang="en-US" sz="2400" dirty="0"/>
              <a:t>, and unbelieving, and abominable, and murderers, and fornicators, and sorcerers, and idolaters, and all liars, their part (shall be) in the lake that burneth with fire and brimstone; which is the second death.” (ASV)</a:t>
            </a:r>
          </a:p>
        </p:txBody>
      </p:sp>
      <p:sp>
        <p:nvSpPr>
          <p:cNvPr id="10" name="TextBox 9">
            <a:extLst>
              <a:ext uri="{FF2B5EF4-FFF2-40B4-BE49-F238E27FC236}">
                <a16:creationId xmlns:a16="http://schemas.microsoft.com/office/drawing/2014/main" id="{A1851E58-FAF0-16CF-83A0-74DAF213BF9F}"/>
              </a:ext>
            </a:extLst>
          </p:cNvPr>
          <p:cNvSpPr txBox="1"/>
          <p:nvPr/>
        </p:nvSpPr>
        <p:spPr>
          <a:xfrm>
            <a:off x="201705" y="2062642"/>
            <a:ext cx="4370295" cy="4524315"/>
          </a:xfrm>
          <a:prstGeom prst="rect">
            <a:avLst/>
          </a:prstGeom>
          <a:noFill/>
        </p:spPr>
        <p:txBody>
          <a:bodyPr wrap="square">
            <a:spAutoFit/>
          </a:bodyPr>
          <a:lstStyle/>
          <a:p>
            <a:r>
              <a:rPr lang="en-US" sz="2400" u="sng" dirty="0">
                <a:solidFill>
                  <a:schemeClr val="bg1"/>
                </a:solidFill>
              </a:rPr>
              <a:t>Trust in God</a:t>
            </a:r>
          </a:p>
          <a:p>
            <a:r>
              <a:rPr lang="en-US" sz="2400" dirty="0">
                <a:solidFill>
                  <a:schemeClr val="bg1"/>
                </a:solidFill>
              </a:rPr>
              <a:t>Hebrews 2:11-13, “For he who sanctifies and those who are sanctified all have one origin. That is why he is not ashamed to call them brothers, saying,  ‘I will tell of your name to my brothers; in the midst of the congregation I will sing your praise.’ And again,  ‘</a:t>
            </a:r>
            <a:r>
              <a:rPr lang="en-US" sz="2400" b="1" dirty="0">
                <a:solidFill>
                  <a:schemeClr val="bg1"/>
                </a:solidFill>
              </a:rPr>
              <a:t>I will put my trust in him</a:t>
            </a:r>
            <a:r>
              <a:rPr lang="en-US" sz="2400" dirty="0">
                <a:solidFill>
                  <a:schemeClr val="bg1"/>
                </a:solidFill>
              </a:rPr>
              <a:t>.’ And again, ‘Behold, I and the children God has given me.’"</a:t>
            </a:r>
          </a:p>
        </p:txBody>
      </p:sp>
    </p:spTree>
    <p:extLst>
      <p:ext uri="{BB962C8B-B14F-4D97-AF65-F5344CB8AC3E}">
        <p14:creationId xmlns:p14="http://schemas.microsoft.com/office/powerpoint/2010/main" val="1610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6CC09F-7383-3A4C-555C-35DA0BB4B76E}"/>
              </a:ext>
            </a:extLst>
          </p:cNvPr>
          <p:cNvSpPr>
            <a:spLocks noGrp="1"/>
          </p:cNvSpPr>
          <p:nvPr>
            <p:ph type="title"/>
          </p:nvPr>
        </p:nvSpPr>
        <p:spPr>
          <a:xfrm>
            <a:off x="874059" y="654095"/>
            <a:ext cx="7221071" cy="874059"/>
          </a:xfrm>
        </p:spPr>
        <p:txBody>
          <a:bodyPr>
            <a:normAutofit/>
          </a:bodyPr>
          <a:lstStyle/>
          <a:p>
            <a:pPr algn="ctr"/>
            <a:r>
              <a:rPr lang="en-US" sz="4950" dirty="0"/>
              <a:t>Man Has A Choice</a:t>
            </a:r>
          </a:p>
        </p:txBody>
      </p:sp>
      <p:sp>
        <p:nvSpPr>
          <p:cNvPr id="6" name="Content Placeholder 5">
            <a:extLst>
              <a:ext uri="{FF2B5EF4-FFF2-40B4-BE49-F238E27FC236}">
                <a16:creationId xmlns:a16="http://schemas.microsoft.com/office/drawing/2014/main" id="{9BE7E655-DBBE-1E38-D543-EB34028F2F2B}"/>
              </a:ext>
            </a:extLst>
          </p:cNvPr>
          <p:cNvSpPr>
            <a:spLocks noGrp="1"/>
          </p:cNvSpPr>
          <p:nvPr>
            <p:ph sz="half" idx="1"/>
          </p:nvPr>
        </p:nvSpPr>
        <p:spPr>
          <a:xfrm>
            <a:off x="634903" y="1811991"/>
            <a:ext cx="7861978" cy="4522392"/>
          </a:xfrm>
        </p:spPr>
        <p:txBody>
          <a:bodyPr>
            <a:spAutoFit/>
          </a:bodyPr>
          <a:lstStyle/>
          <a:p>
            <a:r>
              <a:rPr lang="en-US" sz="2700" dirty="0"/>
              <a:t>Of worrying and fretting about problems and trials of this life …</a:t>
            </a:r>
          </a:p>
          <a:p>
            <a:r>
              <a:rPr lang="en-US" sz="2700" dirty="0"/>
              <a:t>	Revelation 21:8, “… the fearful …”</a:t>
            </a:r>
          </a:p>
          <a:p>
            <a:r>
              <a:rPr lang="en-US" sz="2700" dirty="0"/>
              <a:t>OR</a:t>
            </a:r>
          </a:p>
          <a:p>
            <a:r>
              <a:rPr lang="en-US" sz="2700" dirty="0"/>
              <a:t>… Believing God and trusting in His promises</a:t>
            </a:r>
          </a:p>
          <a:p>
            <a:r>
              <a:rPr lang="en-US" sz="2700" dirty="0"/>
              <a:t>	Thus having true peace of mind</a:t>
            </a:r>
          </a:p>
          <a:p>
            <a:pPr marL="688975" indent="-688975"/>
            <a:r>
              <a:rPr lang="en-US" sz="2700" dirty="0"/>
              <a:t>	Hebrews 13:5-6, “I will never leave you nor forsake you.”</a:t>
            </a:r>
          </a:p>
        </p:txBody>
      </p:sp>
    </p:spTree>
    <p:extLst>
      <p:ext uri="{BB962C8B-B14F-4D97-AF65-F5344CB8AC3E}">
        <p14:creationId xmlns:p14="http://schemas.microsoft.com/office/powerpoint/2010/main" val="44457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uiExpand="1" build="p"/>
    </p:bldLst>
  </p:timing>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Walbaum Display"/>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797783A8-901D-4F73-81D7-AA6841BEB3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49CD38-5B57-4682-9FCE-B9174068D0AE}">
  <ds:schemaRefs>
    <ds:schemaRef ds:uri="http://schemas.microsoft.com/sharepoint/v3/contenttype/forms"/>
  </ds:schemaRefs>
</ds:datastoreItem>
</file>

<file path=customXml/itemProps3.xml><?xml version="1.0" encoding="utf-8"?>
<ds:datastoreItem xmlns:ds="http://schemas.openxmlformats.org/officeDocument/2006/customXml" ds:itemID="{1F342EE1-43E5-4AFB-895D-B61B9656DC14}">
  <ds:schemaRefs>
    <ds:schemaRef ds:uri="71af3243-3dd4-4a8d-8c0d-dd76da1f02a5"/>
    <ds:schemaRef ds:uri="http://schemas.microsoft.com/sharepoint/v3"/>
    <ds:schemaRef ds:uri="http://purl.org/dc/terms/"/>
    <ds:schemaRef ds:uri="16c05727-aa75-4e4a-9b5f-8a80a1165891"/>
    <ds:schemaRef ds:uri="http://schemas.openxmlformats.org/package/2006/metadata/core-properties"/>
    <ds:schemaRef ds:uri="http://www.w3.org/XML/1998/namespace"/>
    <ds:schemaRef ds:uri="http://schemas.microsoft.com/office/2006/documentManagement/types"/>
    <ds:schemaRef ds:uri="http://schemas.microsoft.com/office/infopath/2007/PartnerControls"/>
    <ds:schemaRef ds:uri="230e9df3-be65-4c73-a93b-d1236ebd677e"/>
    <ds:schemaRef ds:uri="http://schemas.microsoft.com/office/2006/metadata/properties"/>
    <ds:schemaRef ds:uri="http://purl.org/dc/dcmitype/"/>
    <ds:schemaRef ds:uri="http://purl.org/dc/elements/1.1/"/>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{BD081D52-6659-4076-B754-3EEB2A0D9586}tf33713516_win32</Template>
  <TotalTime>741</TotalTime>
  <Words>3879</Words>
  <Application>Microsoft Office PowerPoint</Application>
  <PresentationFormat>On-screen Show (4:3)</PresentationFormat>
  <Paragraphs>210</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Gill Sans MT</vt:lpstr>
      <vt:lpstr>Walbaum Display</vt:lpstr>
      <vt:lpstr>3DFloatVTI</vt:lpstr>
      <vt:lpstr>Matthew, Chapters 5-7</vt:lpstr>
      <vt:lpstr>PowerPoint Presentation</vt:lpstr>
      <vt:lpstr>Jesus Was Doing Exactly What Moses Said He Would</vt:lpstr>
      <vt:lpstr>PowerPoint Presentation</vt:lpstr>
      <vt:lpstr>Many Were More Concerned About Men Than God</vt:lpstr>
      <vt:lpstr>PowerPoint Presentation</vt:lpstr>
      <vt:lpstr>PowerPoint Presentation</vt:lpstr>
      <vt:lpstr>PowerPoint Presentation</vt:lpstr>
      <vt:lpstr>Man Has A Choice</vt:lpstr>
      <vt:lpstr>PowerPoint Presentation</vt:lpstr>
      <vt:lpstr>PowerPoint Presentation</vt:lpstr>
      <vt:lpstr>Which One Are YOU? Wise or Foolish</vt:lpstr>
      <vt:lpstr>What Will Your Answer Be?</vt:lpstr>
      <vt:lpstr>What Will Your Answer Be?</vt:lpstr>
      <vt:lpstr>What Will Your Answer Be?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Lesson Of Contrasts</dc:title>
  <dc:creator>Richard Lidh; Gailen Evans</dc:creator>
  <cp:lastModifiedBy>Richard Lidh</cp:lastModifiedBy>
  <cp:revision>31</cp:revision>
  <cp:lastPrinted>2025-01-18T20:59:28Z</cp:lastPrinted>
  <dcterms:created xsi:type="dcterms:W3CDTF">2024-09-06T20:56:57Z</dcterms:created>
  <dcterms:modified xsi:type="dcterms:W3CDTF">2025-01-29T23:45:39Z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